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charts/chart28.xml" ContentType="application/vnd.openxmlformats-officedocument.drawingml.char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charts/chart35.xml" ContentType="application/vnd.openxmlformats-officedocument.drawingml.char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hart13.xml" ContentType="application/vnd.openxmlformats-officedocument.drawingml.chart+xml"/>
  <Override PartName="/ppt/notesSlides/notesSlide16.xml" ContentType="application/vnd.openxmlformats-officedocument.presentationml.notesSlide+xml"/>
  <Override PartName="/ppt/charts/chart24.xml" ContentType="application/vnd.openxmlformats-officedocument.drawingml.chart+xml"/>
  <Override PartName="/ppt/drawings/drawing17.xml" ContentType="application/vnd.openxmlformats-officedocument.drawingml.chartshape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31.xml" ContentType="application/vnd.openxmlformats-officedocument.drawingml.chart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charts/chart7.xml" ContentType="application/vnd.openxmlformats-officedocument.drawingml.chart+xml"/>
  <Override PartName="/ppt/notesSlides/notesSlide12.xml" ContentType="application/vnd.openxmlformats-officedocument.presentationml.notesSlide+xml"/>
  <Override PartName="/ppt/charts/chart20.xml" ContentType="application/vnd.openxmlformats-officedocument.drawingml.chart+xml"/>
  <Override PartName="/ppt/drawings/drawing13.xml" ContentType="application/vnd.openxmlformats-officedocument.drawingml.chartshapes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drawings/drawing7.xml" ContentType="application/vnd.openxmlformats-officedocument.drawingml.chartshape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charts/chart29.xml" ContentType="application/vnd.openxmlformats-officedocument.drawingml.char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notesSlides/notesSlide19.xml" ContentType="application/vnd.openxmlformats-officedocument.presentationml.notesSlide+xml"/>
  <Override PartName="/ppt/charts/chart27.xml" ContentType="application/vnd.openxmlformats-officedocument.drawingml.chart+xml"/>
  <Override PartName="/ppt/charts/chart36.xml" ContentType="application/vnd.openxmlformats-officedocument.drawingml.chart+xml"/>
  <Override PartName="/ppt/charts/chart3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notesSlides/notesSlide17.xml" ContentType="application/vnd.openxmlformats-officedocument.presentationml.notesSlide+xml"/>
  <Override PartName="/ppt/charts/chart25.xml" ContentType="application/vnd.openxmlformats-officedocument.drawingml.chart+xml"/>
  <Override PartName="/ppt/charts/chart34.xml" ContentType="application/vnd.openxmlformats-officedocument.drawingml.chart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notesSlides/notesSlide15.xml" ContentType="application/vnd.openxmlformats-officedocument.presentationml.notesSlide+xml"/>
  <Override PartName="/ppt/charts/chart23.xml" ContentType="application/vnd.openxmlformats-officedocument.drawingml.chart+xml"/>
  <Override PartName="/ppt/notesSlides/notesSlide24.xml" ContentType="application/vnd.openxmlformats-officedocument.presentationml.notesSlide+xml"/>
  <Override PartName="/ppt/charts/chart32.xml" ContentType="application/vnd.openxmlformats-officedocument.drawingml.chart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notesSlides/notesSlide13.xml" ContentType="application/vnd.openxmlformats-officedocument.presentationml.notesSlide+xml"/>
  <Override PartName="/ppt/charts/chart21.xml" ContentType="application/vnd.openxmlformats-officedocument.drawingml.chart+xml"/>
  <Override PartName="/ppt/charts/chart30.xml" ContentType="application/vnd.openxmlformats-officedocument.drawingml.chart+xml"/>
  <Override PartName="/ppt/notesSlides/notesSlide22.xml" ContentType="application/vnd.openxmlformats-officedocument.presentationml.notesSlide+xml"/>
  <Override PartName="/ppt/drawings/drawing16.xml" ContentType="application/vnd.openxmlformats-officedocument.drawingml.chartshapes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rawings/drawing14.xml" ContentType="application/vnd.openxmlformats-officedocument.drawingml.chartshapes+xml"/>
  <Override PartName="/ppt/notesSlides/notesSlide20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drawings/drawing8.xml" ContentType="application/vnd.openxmlformats-officedocument.drawingml.chartshapes+xml"/>
  <Override PartName="/ppt/drawings/drawing12.xml" ContentType="application/vnd.openxmlformats-officedocument.drawingml.chartshape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rawings/drawing6.xml" ContentType="application/vnd.openxmlformats-officedocument.drawingml.chartshapes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charts/chart37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Override PartName="/ppt/charts/chart26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charts/chart15.xml" ContentType="application/vnd.openxmlformats-officedocument.drawingml.chart+xml"/>
  <Override PartName="/ppt/charts/chart33.xml" ContentType="application/vnd.openxmlformats-officedocument.drawingml.char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notesSlides/notesSlide14.xml" ContentType="application/vnd.openxmlformats-officedocument.presentationml.notesSlide+xml"/>
  <Override PartName="/ppt/charts/chart22.xml" ContentType="application/vnd.openxmlformats-officedocument.drawingml.chart+xml"/>
  <Override PartName="/ppt/drawings/drawing15.xml" ContentType="application/vnd.openxmlformats-officedocument.drawingml.chartshapes+xml"/>
  <Override PartName="/ppt/notesSlides/notesSlide9.xml" ContentType="application/vnd.openxmlformats-officedocument.presentationml.notesSlide+xml"/>
  <Override PartName="/ppt/drawings/drawing9.xml" ContentType="application/vnd.openxmlformats-officedocument.drawingml.chartshapes+xml"/>
  <Override PartName="/ppt/notesSlides/notesSlide21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drawings/drawing11.xml" ContentType="application/vnd.openxmlformats-officedocument.drawingml.chartshape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rawings/drawing5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720" r:id="rId2"/>
    <p:sldId id="848" r:id="rId3"/>
    <p:sldId id="775" r:id="rId4"/>
    <p:sldId id="849" r:id="rId5"/>
    <p:sldId id="850" r:id="rId6"/>
    <p:sldId id="851" r:id="rId7"/>
    <p:sldId id="852" r:id="rId8"/>
    <p:sldId id="853" r:id="rId9"/>
    <p:sldId id="854" r:id="rId10"/>
    <p:sldId id="855" r:id="rId11"/>
    <p:sldId id="857" r:id="rId12"/>
    <p:sldId id="881" r:id="rId13"/>
    <p:sldId id="856" r:id="rId14"/>
    <p:sldId id="858" r:id="rId15"/>
    <p:sldId id="795" r:id="rId16"/>
    <p:sldId id="751" r:id="rId17"/>
    <p:sldId id="871" r:id="rId18"/>
    <p:sldId id="872" r:id="rId19"/>
    <p:sldId id="867" r:id="rId20"/>
    <p:sldId id="862" r:id="rId21"/>
    <p:sldId id="865" r:id="rId22"/>
    <p:sldId id="868" r:id="rId23"/>
    <p:sldId id="859" r:id="rId24"/>
    <p:sldId id="875" r:id="rId25"/>
    <p:sldId id="869" r:id="rId26"/>
    <p:sldId id="880" r:id="rId27"/>
    <p:sldId id="877" r:id="rId28"/>
    <p:sldId id="878" r:id="rId29"/>
    <p:sldId id="879" r:id="rId30"/>
  </p:sldIdLst>
  <p:sldSz cx="24384000" cy="13716000"/>
  <p:notesSz cx="7026275" cy="93122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5700" kern="1200">
        <a:solidFill>
          <a:srgbClr val="3F3F3F"/>
        </a:solidFill>
        <a:latin typeface="Palatino" charset="0"/>
        <a:ea typeface="ヒラギノ明朝 ProN W3" charset="0"/>
        <a:cs typeface="ヒラギノ明朝 ProN W3" charset="0"/>
        <a:sym typeface="Palatino" charset="0"/>
      </a:defRPr>
    </a:lvl1pPr>
    <a:lvl2pPr marL="457161" algn="ctr" rtl="0" fontAlgn="base">
      <a:spcBef>
        <a:spcPct val="0"/>
      </a:spcBef>
      <a:spcAft>
        <a:spcPct val="0"/>
      </a:spcAft>
      <a:defRPr sz="5700" kern="1200">
        <a:solidFill>
          <a:srgbClr val="3F3F3F"/>
        </a:solidFill>
        <a:latin typeface="Palatino" charset="0"/>
        <a:ea typeface="ヒラギノ明朝 ProN W3" charset="0"/>
        <a:cs typeface="ヒラギノ明朝 ProN W3" charset="0"/>
        <a:sym typeface="Palatino" charset="0"/>
      </a:defRPr>
    </a:lvl2pPr>
    <a:lvl3pPr marL="914323" algn="ctr" rtl="0" fontAlgn="base">
      <a:spcBef>
        <a:spcPct val="0"/>
      </a:spcBef>
      <a:spcAft>
        <a:spcPct val="0"/>
      </a:spcAft>
      <a:defRPr sz="5700" kern="1200">
        <a:solidFill>
          <a:srgbClr val="3F3F3F"/>
        </a:solidFill>
        <a:latin typeface="Palatino" charset="0"/>
        <a:ea typeface="ヒラギノ明朝 ProN W3" charset="0"/>
        <a:cs typeface="ヒラギノ明朝 ProN W3" charset="0"/>
        <a:sym typeface="Palatino" charset="0"/>
      </a:defRPr>
    </a:lvl3pPr>
    <a:lvl4pPr marL="1371477" algn="ctr" rtl="0" fontAlgn="base">
      <a:spcBef>
        <a:spcPct val="0"/>
      </a:spcBef>
      <a:spcAft>
        <a:spcPct val="0"/>
      </a:spcAft>
      <a:defRPr sz="5700" kern="1200">
        <a:solidFill>
          <a:srgbClr val="3F3F3F"/>
        </a:solidFill>
        <a:latin typeface="Palatino" charset="0"/>
        <a:ea typeface="ヒラギノ明朝 ProN W3" charset="0"/>
        <a:cs typeface="ヒラギノ明朝 ProN W3" charset="0"/>
        <a:sym typeface="Palatino" charset="0"/>
      </a:defRPr>
    </a:lvl4pPr>
    <a:lvl5pPr marL="1828636" algn="ctr" rtl="0" fontAlgn="base">
      <a:spcBef>
        <a:spcPct val="0"/>
      </a:spcBef>
      <a:spcAft>
        <a:spcPct val="0"/>
      </a:spcAft>
      <a:defRPr sz="5700" kern="1200">
        <a:solidFill>
          <a:srgbClr val="3F3F3F"/>
        </a:solidFill>
        <a:latin typeface="Palatino" charset="0"/>
        <a:ea typeface="ヒラギノ明朝 ProN W3" charset="0"/>
        <a:cs typeface="ヒラギノ明朝 ProN W3" charset="0"/>
        <a:sym typeface="Palatino" charset="0"/>
      </a:defRPr>
    </a:lvl5pPr>
    <a:lvl6pPr marL="2285797" algn="l" defTabSz="914323" rtl="0" eaLnBrk="1" latinLnBrk="0" hangingPunct="1">
      <a:defRPr sz="5700" kern="1200">
        <a:solidFill>
          <a:srgbClr val="3F3F3F"/>
        </a:solidFill>
        <a:latin typeface="Palatino" charset="0"/>
        <a:ea typeface="ヒラギノ明朝 ProN W3" charset="0"/>
        <a:cs typeface="ヒラギノ明朝 ProN W3" charset="0"/>
        <a:sym typeface="Palatino" charset="0"/>
      </a:defRPr>
    </a:lvl6pPr>
    <a:lvl7pPr marL="2742959" algn="l" defTabSz="914323" rtl="0" eaLnBrk="1" latinLnBrk="0" hangingPunct="1">
      <a:defRPr sz="5700" kern="1200">
        <a:solidFill>
          <a:srgbClr val="3F3F3F"/>
        </a:solidFill>
        <a:latin typeface="Palatino" charset="0"/>
        <a:ea typeface="ヒラギノ明朝 ProN W3" charset="0"/>
        <a:cs typeface="ヒラギノ明朝 ProN W3" charset="0"/>
        <a:sym typeface="Palatino" charset="0"/>
      </a:defRPr>
    </a:lvl7pPr>
    <a:lvl8pPr marL="3200118" algn="l" defTabSz="914323" rtl="0" eaLnBrk="1" latinLnBrk="0" hangingPunct="1">
      <a:defRPr sz="5700" kern="1200">
        <a:solidFill>
          <a:srgbClr val="3F3F3F"/>
        </a:solidFill>
        <a:latin typeface="Palatino" charset="0"/>
        <a:ea typeface="ヒラギノ明朝 ProN W3" charset="0"/>
        <a:cs typeface="ヒラギノ明朝 ProN W3" charset="0"/>
        <a:sym typeface="Palatino" charset="0"/>
      </a:defRPr>
    </a:lvl8pPr>
    <a:lvl9pPr marL="3657272" algn="l" defTabSz="914323" rtl="0" eaLnBrk="1" latinLnBrk="0" hangingPunct="1">
      <a:defRPr sz="5700" kern="1200">
        <a:solidFill>
          <a:srgbClr val="3F3F3F"/>
        </a:solidFill>
        <a:latin typeface="Palatino" charset="0"/>
        <a:ea typeface="ヒラギノ明朝 ProN W3" charset="0"/>
        <a:cs typeface="ヒラギノ明朝 ProN W3" charset="0"/>
        <a:sym typeface="Palatino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CFFFF"/>
    <a:srgbClr val="FFFF99"/>
    <a:srgbClr val="FF5757"/>
    <a:srgbClr val="75BAFF"/>
    <a:srgbClr val="FFCC00"/>
    <a:srgbClr val="D5AE09"/>
    <a:srgbClr val="F3F9FA"/>
    <a:srgbClr val="E7F3F4"/>
    <a:srgbClr val="4B731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2" autoAdjust="0"/>
    <p:restoredTop sz="89590" autoAdjust="0"/>
  </p:normalViewPr>
  <p:slideViewPr>
    <p:cSldViewPr snapToGrid="0">
      <p:cViewPr>
        <p:scale>
          <a:sx n="30" d="100"/>
          <a:sy n="30" d="100"/>
        </p:scale>
        <p:origin x="-1620" y="-468"/>
      </p:cViewPr>
      <p:guideLst>
        <p:guide orient="horz" pos="4320"/>
        <p:guide pos="7680"/>
      </p:guideLst>
    </p:cSldViewPr>
  </p:slideViewPr>
  <p:outlineViewPr>
    <p:cViewPr>
      <p:scale>
        <a:sx n="33" d="100"/>
        <a:sy n="33" d="100"/>
      </p:scale>
      <p:origin x="48" y="132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4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2\WHD\DATA\RS\Presentations\2013\Citi%20June%202013\LAC%20Scatter%20Plot%20GDP%20and%20Inflation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DATA2\WHD\DATA\RS\Presentations\2013\MIT%20Seminar\LAC%20GDP%201980-2012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DATA2\WHD\DATA\RS\REO\2012%20Fall\Work\Buffers\BL-Glance%20at%20Fundamental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2\whd\DATA\RS\Presentations\2013\MIT%20Seminar\LAC%20Fundamental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2\whd\DATA\RS\Presentations\2013\MIT%20Seminar\LAC%20Fundamental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2\whd\DATA\RS\Presentations\2013\MIT%20Seminar\LAC%20Fundamentals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DATA2\WHD\DATA\RS\REO\2013%20Spring\Work\saving%20the%20windfall\Econometrics\Episode%20Length%20Normalization3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DATA2\WHD\DATA\RS\Presentations\2013\Citi%20June%202013\ToT%20Boom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DATA2\WHD\DATA\RS\Presentations\2013\MIT%20Seminar\LAC%20External%20Financing%20Condition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2\WHD\DATA\RS\Presentations\2013\MIT%20Seminar\LAC%20External%20Financing%20Conditions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2\WHD\DATA\RS\Presentations\2011\Spring%202011%20REO\LAC_Real%20GDP%20by%20Region_2009-11_Mex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2\WHD\DATA\CA\Central%20America%20Region\Regional%20Conferences%20and%20Seminars\Regional%20Conference%202010\Econ%20developments%20presentation\NEER.xlsm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DATA2\WHD\DATA\RS\Presentations\2013\Citi%20June%202013\Quarterly%20growth%20rates.xlsx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\\Data2\whd\DATA\RS\Presentations\2013\Board%20Meeting_July\Labor%20participation.xlsx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\\DATA2\WHD\DATA\RS\Presentations\2013\Citi%20June%202013\LAC%20Unemployment_1980-2012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2\WHD\DATA\RS\Presentations\2013\Board%20Meeting_July\LAC%20Public%20Debt%20Scatter%20Plot.xlsx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\\DATA2\WHD\DATA\RS\Presentations\2013\Board%20Meeting_July\LAC%20Public%20Debt%20Scatter%20Plot.xlsx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\\DATA2\WHD\DATA\RS\Presentations\2013\Board%20Meeting_July\LAC%20Current%20Accounts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2\WHD\DATA\RS\REO\2013%20Spring\Charts%20and%20Tables\Ch2\LAC%20Issuance_Dealogic.xlsm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2\WHD\DATA\RS\REO\2013%20Spring\Charts%20and%20Tables\Ch2\LAC%20Issuance_Dealogic.xlsm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2\WHD\DATA\RS\Presentations\2013\Citi%20June%202013\EM%20LAC%20vs.%20Asia%20Credit%20to%20GDP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2\WHD\DATA\RS\Presentations\2013\Board%20Meeting_July\Ch%203_Commodity%20dependence.xls" TargetMode="Externa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\\DATA2\WHD\DATA\RS\REO\2011%20Fall\Charts%20and%20tables\Ch3\Ch%203_Commodity%20dependence.xls" TargetMode="Externa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oleObject" Target="file:///\\DATA2\WHD\DATA\RS\REO\2011%20Fall\Charts%20and%20tables\Ch3\Ch3_Global%20Recessions%20and%20Commodity%20prices.xlsx" TargetMode="Externa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oleObject" Target="file:///\\DATA2\WHD\DATA\RS\REO\2011%20Fall\Charts%20and%20tables\Ch3\Ch3_Global%20Recessions%20and%20Commodity%20prices.xlsx" TargetMode="Externa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oleObject" Target="file:///\\DATA2\WHD\DATA\RS\REO\2013%20Spring\Charts%20and%20Tables\Buffers\DSA-Summary2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2\WHD\DATA\RS\REO\2013%20Spring\Charts%20and%20Tables\Buffers\DSA-Summary2.xlsx" TargetMode="Externa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5.xml"/><Relationship Id="rId2" Type="http://schemas.openxmlformats.org/officeDocument/2006/relationships/oleObject" Target="file:///\\DATA2\WHD\DATA\RS\Presentations\2013\Board%20Meeting_July\LAC%20EPFR%20and%20Equities%20Database.xlsx" TargetMode="External"/><Relationship Id="rId1" Type="http://schemas.openxmlformats.org/officeDocument/2006/relationships/image" Target="../media/image7.png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2\whd\DATA\RS\Presentations\2013\Board%20Meeting_July\CP1%20-%20Financial%20indicators.xlsm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2\whd\DATA\RS\Presentations\2013\Board%20Meeting_July\LAC_Capital%20flow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2\WHD\DATA\RS\Presentations\2013\Spring%20REO%20Launch\NonResident%20Holding%20of%20LC%20Sovereign%20Debt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cubeddu\AppData\Local\Microsoft\Windows\Temporary%20Internet%20Files\Content.Outlook\EI91U44K\10Yr%20Tres%20Comparison_To%20LC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2\WHD\DATA\RS\Presentations\2013\Spring%20REO%20Launch\Commodity%20Prices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2\whd\DATA\RS\REO\2013%20Spring\Work\Productivity\Presentation\Chart_v3_PPT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2\whd\DATA\RS\REO\2013%20Spring\Work\Productivity\Presentation\Chart_v3_PPT.xlsx" TargetMode="External"/></Relationships>
</file>

<file path=ppt/charts/_rels/chart3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oleObject" Target="file:///\\Data2\whd\DATA\RS\REO\2013%20Spring\Work\Productivity\Presentation\PWT_7.1ETv14UNPOP_Base_PPT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2\WHD\DATA\RS\Presentations\2013\Citi%20June%202013\Saving%20Investment.xlsx" TargetMode="External"/></Relationships>
</file>

<file path=ppt/charts/_rels/chart3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oleObject" Target="file:///\\DATA2\WHD\DATA\RS\Presentations\2013\Citi%20June%202013\Saving%20Investmen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7294379955083175"/>
          <c:y val="5.2292414958800826E-2"/>
          <c:w val="0.77917027897286062"/>
          <c:h val="0.79460692131316502"/>
        </c:manualLayout>
      </c:layout>
      <c:scatterChart>
        <c:scatterStyle val="smoothMarker"/>
        <c:ser>
          <c:idx val="1"/>
          <c:order val="0"/>
          <c:spPr>
            <a:ln w="15875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c:spPr>
          <c:marker>
            <c:symbol val="none"/>
          </c:marker>
          <c:dLbls>
            <c:delete val="1"/>
          </c:dLbls>
          <c:xVal>
            <c:numRef>
              <c:f>Sheet1!$AH$14:$AH$15</c:f>
              <c:numCache>
                <c:formatCode>General</c:formatCode>
                <c:ptCount val="2"/>
                <c:pt idx="0">
                  <c:v>0</c:v>
                </c:pt>
                <c:pt idx="1">
                  <c:v>10</c:v>
                </c:pt>
              </c:numCache>
            </c:numRef>
          </c:xVal>
          <c:yVal>
            <c:numRef>
              <c:f>Sheet1!$AI$14:$AI$15</c:f>
              <c:numCache>
                <c:formatCode>General</c:formatCode>
                <c:ptCount val="2"/>
                <c:pt idx="0">
                  <c:v>0</c:v>
                </c:pt>
                <c:pt idx="1">
                  <c:v>10</c:v>
                </c:pt>
              </c:numCache>
            </c:numRef>
          </c:yVal>
          <c:smooth val="1"/>
        </c:ser>
        <c:dLbls>
          <c:showVal val="1"/>
        </c:dLbls>
        <c:axId val="149147008"/>
        <c:axId val="150668800"/>
      </c:scatterChart>
      <c:scatterChart>
        <c:scatterStyle val="lineMarker"/>
        <c:ser>
          <c:idx val="0"/>
          <c:order val="1"/>
          <c:spPr>
            <a:ln w="28575">
              <a:noFill/>
            </a:ln>
          </c:spPr>
          <c:marker>
            <c:symbol val="circle"/>
            <c:size val="24"/>
            <c:spPr>
              <a:solidFill>
                <a:srgbClr val="00B0F0"/>
              </a:solidFill>
            </c:spPr>
          </c:marke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A</a:t>
                    </a:r>
                    <a:r>
                      <a:rPr lang="en-US"/>
                      <a:t>RG</a:t>
                    </a:r>
                  </a:p>
                </c:rich>
              </c:tx>
              <c:dLblPos val="t"/>
              <c:showCatName val="1"/>
            </c:dLbl>
            <c:dLbl>
              <c:idx val="1"/>
              <c:layout>
                <c:manualLayout>
                  <c:x val="-5.4376920906190257E-2"/>
                  <c:y val="-3.8968770164629005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B</a:t>
                    </a:r>
                    <a:r>
                      <a:rPr lang="en-US"/>
                      <a:t>OL</a:t>
                    </a:r>
                  </a:p>
                </c:rich>
              </c:tx>
              <c:dLblPos val="r"/>
              <c:showCatName val="1"/>
            </c:dLbl>
            <c:dLbl>
              <c:idx val="2"/>
              <c:layout>
                <c:manualLayout>
                  <c:x val="-0.11729172742525845"/>
                  <c:y val="1.5422193797431621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B</a:t>
                    </a:r>
                    <a:r>
                      <a:rPr lang="en-US"/>
                      <a:t>RA</a:t>
                    </a:r>
                  </a:p>
                </c:rich>
              </c:tx>
              <c:dLblPos val="r"/>
              <c:showCatName val="1"/>
            </c:dLbl>
            <c:dLbl>
              <c:idx val="3"/>
              <c:layout>
                <c:manualLayout>
                  <c:x val="-9.2004221121844577E-3"/>
                  <c:y val="-3.026266161174301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C</a:t>
                    </a:r>
                    <a:r>
                      <a:rPr lang="en-US"/>
                      <a:t>HL</a:t>
                    </a:r>
                  </a:p>
                </c:rich>
              </c:tx>
              <c:dLblPos val="r"/>
              <c:showCatName val="1"/>
            </c:dLbl>
            <c:dLbl>
              <c:idx val="4"/>
              <c:layout>
                <c:manualLayout>
                  <c:x val="-7.9803431448371653E-2"/>
                  <c:y val="-2.9903609504285611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C</a:t>
                    </a:r>
                    <a:r>
                      <a:rPr lang="en-US"/>
                      <a:t>OL</a:t>
                    </a:r>
                  </a:p>
                </c:rich>
              </c:tx>
              <c:dLblPos val="r"/>
              <c:showCatName val="1"/>
            </c:dLbl>
            <c:dLbl>
              <c:idx val="5"/>
              <c:layout>
                <c:manualLayout>
                  <c:x val="-9.1049920241436544E-2"/>
                  <c:y val="1.5422193797431621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E</a:t>
                    </a:r>
                    <a:r>
                      <a:rPr lang="en-US"/>
                      <a:t>CU</a:t>
                    </a:r>
                  </a:p>
                </c:rich>
              </c:tx>
              <c:dLblPos val="r"/>
              <c:showCatName val="1"/>
            </c:dLbl>
            <c:dLbl>
              <c:idx val="6"/>
              <c:layout>
                <c:manualLayout>
                  <c:x val="-9.1049920241436544E-2"/>
                  <c:y val="1.8244528069163892E-3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P</a:t>
                    </a:r>
                    <a:r>
                      <a:rPr lang="en-US"/>
                      <a:t>AR</a:t>
                    </a:r>
                  </a:p>
                </c:rich>
              </c:tx>
              <c:dLblPos val="r"/>
              <c:showCatName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P</a:t>
                    </a:r>
                    <a:r>
                      <a:rPr lang="en-US"/>
                      <a:t>ER</a:t>
                    </a:r>
                  </a:p>
                </c:rich>
              </c:tx>
              <c:dLblPos val="t"/>
              <c:showCatName val="1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U</a:t>
                    </a:r>
                    <a:r>
                      <a:rPr lang="en-US"/>
                      <a:t>RY</a:t>
                    </a:r>
                  </a:p>
                </c:rich>
              </c:tx>
              <c:dLblPos val="t"/>
              <c:showCatName val="1"/>
            </c:dLbl>
            <c:dLbl>
              <c:idx val="9"/>
              <c:layout>
                <c:manualLayout>
                  <c:x val="-0.10767583191546921"/>
                  <c:y val="1.9954774127603353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V</a:t>
                    </a:r>
                    <a:r>
                      <a:rPr lang="en-US"/>
                      <a:t>EN</a:t>
                    </a:r>
                  </a:p>
                </c:rich>
              </c:tx>
              <c:dLblPos val="r"/>
              <c:showCatName val="1"/>
            </c:dLbl>
            <c:dLbl>
              <c:idx val="10"/>
              <c:layout>
                <c:manualLayout>
                  <c:x val="-7.2680655212762318E-2"/>
                  <c:y val="-3.4436189834457315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C</a:t>
                    </a:r>
                    <a:r>
                      <a:rPr lang="en-US"/>
                      <a:t>RI</a:t>
                    </a:r>
                  </a:p>
                </c:rich>
              </c:tx>
              <c:dLblPos val="r"/>
              <c:showCatName val="1"/>
            </c:dLbl>
            <c:dLbl>
              <c:idx val="11"/>
              <c:layout>
                <c:manualLayout>
                  <c:x val="-4.2315135471484695E-2"/>
                  <c:y val="-3.8968770164629005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D</a:t>
                    </a:r>
                    <a:r>
                      <a:rPr lang="en-US"/>
                      <a:t>OM</a:t>
                    </a:r>
                  </a:p>
                </c:rich>
              </c:tx>
              <c:dLblPos val="r"/>
              <c:showCatName val="1"/>
            </c:dLbl>
            <c:dLbl>
              <c:idx val="12"/>
              <c:layout>
                <c:manualLayout>
                  <c:x val="-3.9737593735499213E-3"/>
                  <c:y val="-1.6305868513770541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S</a:t>
                    </a:r>
                    <a:r>
                      <a:rPr lang="en-US"/>
                      <a:t>LV</a:t>
                    </a:r>
                  </a:p>
                </c:rich>
              </c:tx>
              <c:dLblPos val="r"/>
              <c:showCatName val="1"/>
            </c:dLbl>
            <c:dLbl>
              <c:idx val="13"/>
              <c:layout>
                <c:manualLayout>
                  <c:x val="-1.6073328287664643E-2"/>
                  <c:y val="3.3552515118118312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G</a:t>
                    </a:r>
                    <a:r>
                      <a:rPr lang="en-US"/>
                      <a:t>TM</a:t>
                    </a:r>
                  </a:p>
                </c:rich>
              </c:tx>
              <c:dLblPos val="r"/>
              <c:showCatName val="1"/>
            </c:dLbl>
            <c:dLbl>
              <c:idx val="14"/>
              <c:layout>
                <c:manualLayout>
                  <c:x val="-3.4817476276107512E-2"/>
                  <c:y val="1.5422193797431621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H</a:t>
                    </a:r>
                    <a:r>
                      <a:rPr lang="en-US"/>
                      <a:t>ON</a:t>
                    </a:r>
                  </a:p>
                </c:rich>
              </c:tx>
              <c:dLblPos val="r"/>
              <c:showCatName val="1"/>
            </c:dLbl>
            <c:dLbl>
              <c:idx val="15"/>
              <c:layout>
                <c:manualLayout>
                  <c:x val="-8.3552261046060491E-2"/>
                  <c:y val="1.5422193797431621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N</a:t>
                    </a:r>
                    <a:r>
                      <a:rPr lang="en-US"/>
                      <a:t>IC</a:t>
                    </a:r>
                  </a:p>
                </c:rich>
              </c:tx>
              <c:dLblPos val="r"/>
              <c:showCatName val="1"/>
            </c:dLbl>
            <c:dLbl>
              <c:idx val="16"/>
              <c:layout/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P</a:t>
                    </a:r>
                    <a:r>
                      <a:rPr lang="en-US"/>
                      <a:t>AN</a:t>
                    </a:r>
                  </a:p>
                </c:rich>
              </c:tx>
              <c:dLblPos val="t"/>
              <c:showCatName val="1"/>
            </c:dLbl>
            <c:dLbl>
              <c:idx val="17"/>
              <c:layout>
                <c:manualLayout>
                  <c:x val="-6.8931785588657105E-2"/>
                  <c:y val="2.9066588898609903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M</a:t>
                    </a:r>
                    <a:r>
                      <a:rPr lang="en-US"/>
                      <a:t>EX</a:t>
                    </a:r>
                  </a:p>
                </c:rich>
              </c:tx>
              <c:dLblPos val="r"/>
              <c:showCatName val="1"/>
            </c:dLbl>
            <c:dLbl>
              <c:idx val="18"/>
              <c:layout>
                <c:manualLayout>
                  <c:x val="-0.13391763909928939"/>
                  <c:y val="-1.1773288183598799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B</a:t>
                    </a:r>
                    <a:r>
                      <a:rPr lang="en-US"/>
                      <a:t>HS</a:t>
                    </a:r>
                  </a:p>
                </c:rich>
              </c:tx>
              <c:dLblPos val="r"/>
              <c:showCatName val="1"/>
            </c:dLbl>
            <c:dLbl>
              <c:idx val="19"/>
              <c:layout>
                <c:manualLayout>
                  <c:x val="-8.5756690922874652E-3"/>
                  <c:y val="1.08896134672598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B</a:t>
                    </a:r>
                    <a:r>
                      <a:rPr lang="en-US"/>
                      <a:t>RB</a:t>
                    </a:r>
                  </a:p>
                </c:rich>
              </c:tx>
              <c:dLblPos val="r"/>
              <c:showCatName val="1"/>
            </c:dLbl>
            <c:dLbl>
              <c:idx val="20"/>
              <c:layout>
                <c:manualLayout>
                  <c:x val="-1.2324498689975923E-2"/>
                  <c:y val="6.3570331370880724E-3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B</a:t>
                    </a:r>
                    <a:r>
                      <a:rPr lang="en-US"/>
                      <a:t>LZ</a:t>
                    </a:r>
                  </a:p>
                </c:rich>
              </c:tx>
              <c:dLblPos val="r"/>
              <c:showCatName val="1"/>
            </c:dLbl>
            <c:dLbl>
              <c:idx val="21"/>
              <c:layout>
                <c:manualLayout>
                  <c:x val="-0.11729172742525845"/>
                  <c:y val="1.8244528069163892E-3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D</a:t>
                    </a:r>
                    <a:r>
                      <a:rPr lang="en-US"/>
                      <a:t>MA</a:t>
                    </a:r>
                  </a:p>
                </c:rich>
              </c:tx>
              <c:dLblPos val="r"/>
              <c:showCatName val="1"/>
            </c:dLbl>
            <c:dLbl>
              <c:idx val="22"/>
              <c:layout>
                <c:manualLayout>
                  <c:x val="-6.855694265530482E-2"/>
                  <c:y val="4.2617318882372815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G</a:t>
                    </a:r>
                    <a:r>
                      <a:rPr lang="en-US"/>
                      <a:t>RD</a:t>
                    </a:r>
                  </a:p>
                </c:rich>
              </c:tx>
              <c:dLblPos val="r"/>
              <c:showCatName val="1"/>
            </c:dLbl>
            <c:dLbl>
              <c:idx val="23"/>
              <c:layout>
                <c:manualLayout>
                  <c:x val="-4.8268394945987433E-3"/>
                  <c:y val="1.08896134672598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G</a:t>
                    </a:r>
                    <a:r>
                      <a:rPr lang="en-US"/>
                      <a:t>UY</a:t>
                    </a:r>
                  </a:p>
                </c:rich>
              </c:tx>
              <c:dLblPos val="r"/>
              <c:showCatName val="1"/>
            </c:dLbl>
            <c:dLbl>
              <c:idx val="24"/>
              <c:layout>
                <c:manualLayout>
                  <c:x val="-4.2315135471484695E-2"/>
                  <c:y val="-3.8968770164629005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H</a:t>
                    </a:r>
                    <a:r>
                      <a:rPr lang="en-US"/>
                      <a:t>TI</a:t>
                    </a:r>
                  </a:p>
                </c:rich>
              </c:tx>
              <c:dLblPos val="r"/>
              <c:showCatName val="1"/>
            </c:dLbl>
            <c:dLbl>
              <c:idx val="25"/>
              <c:layout>
                <c:manualLayout>
                  <c:x val="-4.6063965069173304E-2"/>
                  <c:y val="5.6215416768976886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J</a:t>
                    </a:r>
                    <a:r>
                      <a:rPr lang="en-US"/>
                      <a:t>AM</a:t>
                    </a:r>
                  </a:p>
                </c:rich>
              </c:tx>
              <c:dLblPos val="r"/>
              <c:showCatName val="1"/>
            </c:dLbl>
            <c:dLbl>
              <c:idx val="26"/>
              <c:layout>
                <c:manualLayout>
                  <c:x val="-3.4817476276107512E-2"/>
                  <c:y val="3.8085095448290016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K</a:t>
                    </a:r>
                    <a:r>
                      <a:rPr lang="en-US"/>
                      <a:t>NV</a:t>
                    </a:r>
                  </a:p>
                </c:rich>
              </c:tx>
              <c:dLblPos val="r"/>
              <c:showCatName val="1"/>
            </c:dLbl>
            <c:dLbl>
              <c:idx val="27"/>
              <c:layout>
                <c:manualLayout>
                  <c:x val="-0.121040557022945"/>
                  <c:y val="-1.6305868513770541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L</a:t>
                    </a:r>
                    <a:r>
                      <a:rPr lang="en-US"/>
                      <a:t>CA</a:t>
                    </a:r>
                  </a:p>
                </c:rich>
              </c:tx>
              <c:dLblPos val="r"/>
              <c:showCatName val="1"/>
            </c:dLbl>
            <c:dLbl>
              <c:idx val="28"/>
              <c:layout>
                <c:manualLayout>
                  <c:x val="-6.4808113057616995E-2"/>
                  <c:y val="-2.08384488439422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V</a:t>
                    </a:r>
                    <a:r>
                      <a:rPr lang="en-US"/>
                      <a:t>CT</a:t>
                    </a:r>
                  </a:p>
                </c:rich>
              </c:tx>
              <c:dLblPos val="r"/>
              <c:showCatName val="1"/>
            </c:dLbl>
            <c:dLbl>
              <c:idx val="29"/>
              <c:layout>
                <c:manualLayout>
                  <c:x val="-9.1049920241436544E-2"/>
                  <c:y val="-2.9903609504285611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S</a:t>
                    </a:r>
                    <a:r>
                      <a:rPr lang="en-US"/>
                      <a:t>UR</a:t>
                    </a:r>
                  </a:p>
                </c:rich>
              </c:tx>
              <c:dLblPos val="r"/>
              <c:showCatName val="1"/>
            </c:dLbl>
            <c:dLbl>
              <c:idx val="30"/>
              <c:layout>
                <c:manualLayout>
                  <c:x val="-4.9813089850295707E-2"/>
                  <c:y val="4.2617675778461817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T</a:t>
                    </a:r>
                    <a:r>
                      <a:rPr lang="en-US"/>
                      <a:t>TO</a:t>
                    </a:r>
                  </a:p>
                </c:rich>
              </c:tx>
              <c:dLblPos val="r"/>
              <c:showCatName val="1"/>
            </c:dLbl>
            <c:dLbl>
              <c:idx val="31"/>
              <c:layout>
                <c:manualLayout>
                  <c:x val="-7.2305772252993533E-2"/>
                  <c:y val="-3.4436189834457315E-2"/>
                </c:manualLayout>
              </c:layout>
              <c:tx>
                <c:rich>
                  <a:bodyPr/>
                  <a:lstStyle/>
                  <a:p>
                    <a:r>
                      <a:rPr lang="en-US" sz="2000">
                        <a:solidFill>
                          <a:srgbClr val="FFFFFF"/>
                        </a:solidFill>
                      </a:rPr>
                      <a:t>M</a:t>
                    </a:r>
                    <a:r>
                      <a:rPr lang="en-US"/>
                      <a:t>EX</a:t>
                    </a:r>
                  </a:p>
                </c:rich>
              </c:tx>
              <c:dLblPos val="r"/>
              <c:showCatName val="1"/>
            </c:dLbl>
            <c:txPr>
              <a:bodyPr/>
              <a:lstStyle/>
              <a:p>
                <a:pPr>
                  <a:defRPr sz="2000">
                    <a:solidFill>
                      <a:srgbClr val="FFFFFF"/>
                    </a:solidFill>
                  </a:defRPr>
                </a:pPr>
                <a:endParaRPr lang="en-US"/>
              </a:p>
            </c:txPr>
            <c:dLblPos val="t"/>
            <c:showCatName val="1"/>
          </c:dLbls>
          <c:xVal>
            <c:numRef>
              <c:f>(Sheet1!$AF$14:$AF$23,Sheet1!$AF$27:$AF$33,Sheet1!$AF$11)</c:f>
              <c:numCache>
                <c:formatCode>0.00</c:formatCode>
                <c:ptCount val="18"/>
                <c:pt idx="0">
                  <c:v>2.0542419394446423</c:v>
                </c:pt>
                <c:pt idx="1">
                  <c:v>3.585585896160028</c:v>
                </c:pt>
                <c:pt idx="2">
                  <c:v>1.9157740895920536</c:v>
                </c:pt>
                <c:pt idx="3">
                  <c:v>5.646707372864288</c:v>
                </c:pt>
                <c:pt idx="4">
                  <c:v>2.7712138227702847</c:v>
                </c:pt>
                <c:pt idx="5">
                  <c:v>2.6182312767753269</c:v>
                </c:pt>
                <c:pt idx="6">
                  <c:v>1.9631628213882701</c:v>
                </c:pt>
                <c:pt idx="7">
                  <c:v>3.1232651481584641</c:v>
                </c:pt>
                <c:pt idx="8">
                  <c:v>1.5317211323619622</c:v>
                </c:pt>
                <c:pt idx="9">
                  <c:v>1.7582983147525633</c:v>
                </c:pt>
                <c:pt idx="10">
                  <c:v>4.6109487115875449</c:v>
                </c:pt>
                <c:pt idx="11">
                  <c:v>4.8568384133171314</c:v>
                </c:pt>
                <c:pt idx="12">
                  <c:v>4.2399824585506414</c:v>
                </c:pt>
                <c:pt idx="13">
                  <c:v>3.5551303252152939</c:v>
                </c:pt>
                <c:pt idx="14">
                  <c:v>3.0607523839577748</c:v>
                </c:pt>
                <c:pt idx="15">
                  <c:v>3.0384849146460371</c:v>
                </c:pt>
                <c:pt idx="16">
                  <c:v>5.1066773666759255</c:v>
                </c:pt>
                <c:pt idx="17">
                  <c:v>3.1080142502231802</c:v>
                </c:pt>
              </c:numCache>
            </c:numRef>
          </c:xVal>
          <c:yVal>
            <c:numRef>
              <c:f>(Sheet1!$AG$14:$AG$23,Sheet1!$AG$27:$AG$33,Sheet1!$AG$11)</c:f>
              <c:numCache>
                <c:formatCode>#,##0.00</c:formatCode>
                <c:ptCount val="18"/>
                <c:pt idx="0">
                  <c:v>7.170336598100346</c:v>
                </c:pt>
                <c:pt idx="1">
                  <c:v>4.4713612124157036</c:v>
                </c:pt>
                <c:pt idx="2">
                  <c:v>3.604738655552326</c:v>
                </c:pt>
                <c:pt idx="3">
                  <c:v>4.6863140011669255</c:v>
                </c:pt>
                <c:pt idx="4">
                  <c:v>4.7375760850974507</c:v>
                </c:pt>
                <c:pt idx="5">
                  <c:v>4.6435926906093474</c:v>
                </c:pt>
                <c:pt idx="6">
                  <c:v>3.936750959577437</c:v>
                </c:pt>
                <c:pt idx="7">
                  <c:v>6.5136275227165683</c:v>
                </c:pt>
                <c:pt idx="8">
                  <c:v>5.240179477969658</c:v>
                </c:pt>
                <c:pt idx="9">
                  <c:v>4.9778949721431864</c:v>
                </c:pt>
                <c:pt idx="10">
                  <c:v>4.8855469629720076</c:v>
                </c:pt>
                <c:pt idx="11">
                  <c:v>5.4298651110015115</c:v>
                </c:pt>
                <c:pt idx="12">
                  <c:v>1.854004953245888</c:v>
                </c:pt>
                <c:pt idx="13">
                  <c:v>3.449332286925423</c:v>
                </c:pt>
                <c:pt idx="14">
                  <c:v>4.2129164958338414</c:v>
                </c:pt>
                <c:pt idx="15">
                  <c:v>3.7389363570141412</c:v>
                </c:pt>
                <c:pt idx="16">
                  <c:v>8.2505459969189747</c:v>
                </c:pt>
                <c:pt idx="17">
                  <c:v>2.5351185499525952</c:v>
                </c:pt>
              </c:numCache>
            </c:numRef>
          </c:yVal>
        </c:ser>
        <c:dLbls>
          <c:showVal val="1"/>
        </c:dLbls>
        <c:axId val="149147008"/>
        <c:axId val="150668800"/>
      </c:scatterChart>
      <c:valAx>
        <c:axId val="149147008"/>
        <c:scaling>
          <c:orientation val="minMax"/>
          <c:max val="10"/>
          <c:min val="0"/>
        </c:scaling>
        <c:axPos val="b"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1" i="0" u="none" strike="noStrike" kern="1200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ES_tradnl" sz="2400" noProof="0" dirty="0" smtClean="0">
                    <a:solidFill>
                      <a:srgbClr val="FFFFFF"/>
                    </a:solidFill>
                  </a:rPr>
                  <a:t>Crecimiento 1990-2002</a:t>
                </a: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1" i="0" u="none" strike="noStrike" kern="1200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ES_tradnl" sz="2400" b="0" noProof="0" dirty="0" smtClean="0">
                    <a:solidFill>
                      <a:srgbClr val="FFFFFF"/>
                    </a:solidFill>
                  </a:rPr>
                  <a:t>(Promedio del período)</a:t>
                </a:r>
              </a:p>
            </c:rich>
          </c:tx>
          <c:layout/>
        </c:title>
        <c:numFmt formatCode="0" sourceLinked="0"/>
        <c:tickLblPos val="low"/>
        <c:spPr>
          <a:ln w="41275">
            <a:solidFill>
              <a:srgbClr val="FFFFFF"/>
            </a:solidFill>
            <a:prstDash val="solid"/>
          </a:ln>
        </c:spPr>
        <c:txPr>
          <a:bodyPr/>
          <a:lstStyle/>
          <a:p>
            <a:pPr>
              <a:defRPr sz="2200" b="1">
                <a:solidFill>
                  <a:srgbClr val="FFFFFF"/>
                </a:solidFill>
              </a:defRPr>
            </a:pPr>
            <a:endParaRPr lang="en-US"/>
          </a:p>
        </c:txPr>
        <c:crossAx val="150668800"/>
        <c:crosses val="autoZero"/>
        <c:crossBetween val="midCat"/>
        <c:majorUnit val="2"/>
      </c:valAx>
      <c:valAx>
        <c:axId val="150668800"/>
        <c:scaling>
          <c:orientation val="minMax"/>
          <c:max val="10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 sz="2400" b="1">
                    <a:solidFill>
                      <a:srgbClr val="FFFFFF"/>
                    </a:solidFill>
                  </a:defRPr>
                </a:pPr>
                <a:endParaRPr lang="en-US" sz="2400" b="1" dirty="0">
                  <a:solidFill>
                    <a:srgbClr val="FFFFFF"/>
                  </a:solidFill>
                </a:endParaRPr>
              </a:p>
              <a:p>
                <a:pPr>
                  <a:defRPr sz="2400" b="1">
                    <a:solidFill>
                      <a:srgbClr val="FFFFFF"/>
                    </a:solidFill>
                  </a:defRPr>
                </a:pPr>
                <a:r>
                  <a:rPr lang="en-US" sz="2400" b="1" smtClean="0">
                    <a:solidFill>
                      <a:srgbClr val="FFFFFF"/>
                    </a:solidFill>
                  </a:rPr>
                  <a:t>Crecimiento </a:t>
                </a:r>
                <a:r>
                  <a:rPr lang="en-US" sz="2400" b="1" dirty="0" smtClean="0">
                    <a:solidFill>
                      <a:srgbClr val="FFFFFF"/>
                    </a:solidFill>
                  </a:rPr>
                  <a:t>2003-12</a:t>
                </a:r>
              </a:p>
              <a:p>
                <a:pPr>
                  <a:defRPr sz="2400" b="1">
                    <a:solidFill>
                      <a:srgbClr val="FFFFFF"/>
                    </a:solidFill>
                  </a:defRPr>
                </a:pPr>
                <a:r>
                  <a:rPr lang="en-US" sz="2400" b="0" smtClean="0">
                    <a:solidFill>
                      <a:srgbClr val="FFFFFF"/>
                    </a:solidFill>
                  </a:rPr>
                  <a:t>(promedio</a:t>
                </a:r>
                <a:r>
                  <a:rPr lang="en-US" sz="2400" b="0" baseline="0" smtClean="0">
                    <a:solidFill>
                      <a:srgbClr val="FFFFFF"/>
                    </a:solidFill>
                  </a:rPr>
                  <a:t> del período</a:t>
                </a:r>
                <a:r>
                  <a:rPr lang="en-US" sz="2400" b="0" smtClean="0">
                    <a:solidFill>
                      <a:srgbClr val="FFFFFF"/>
                    </a:solidFill>
                  </a:rPr>
                  <a:t>)</a:t>
                </a:r>
                <a:endParaRPr lang="en-US" sz="2400" b="0" dirty="0">
                  <a:solidFill>
                    <a:srgbClr val="FFFFFF"/>
                  </a:solidFill>
                </a:endParaRPr>
              </a:p>
            </c:rich>
          </c:tx>
          <c:layout>
            <c:manualLayout>
              <c:xMode val="edge"/>
              <c:yMode val="edge"/>
              <c:x val="2.402792434450731E-5"/>
              <c:y val="0.29587764492401702"/>
            </c:manualLayout>
          </c:layout>
        </c:title>
        <c:numFmt formatCode="#,##0" sourceLinked="0"/>
        <c:majorTickMark val="in"/>
        <c:tickLblPos val="nextTo"/>
        <c:spPr>
          <a:ln w="41275">
            <a:solidFill>
              <a:srgbClr val="FFFFFF"/>
            </a:solidFill>
            <a:prstDash val="solid"/>
          </a:ln>
        </c:spPr>
        <c:txPr>
          <a:bodyPr/>
          <a:lstStyle/>
          <a:p>
            <a:pPr>
              <a:defRPr sz="2200" b="1">
                <a:solidFill>
                  <a:srgbClr val="FFFFFF"/>
                </a:solidFill>
              </a:defRPr>
            </a:pPr>
            <a:endParaRPr lang="en-US"/>
          </a:p>
        </c:txPr>
        <c:crossAx val="149147008"/>
        <c:crosses val="autoZero"/>
        <c:crossBetween val="midCat"/>
        <c:majorUnit val="2"/>
      </c:valAx>
      <c:spPr>
        <a:noFill/>
        <a:ln w="3175">
          <a:noFill/>
          <a:prstDash val="solid"/>
        </a:ln>
      </c:spPr>
    </c:plotArea>
    <c:plotVisOnly val="1"/>
    <c:dispBlanksAs val="gap"/>
  </c:chart>
  <c:spPr>
    <a:noFill/>
    <a:ln w="9525">
      <a:noFill/>
    </a:ln>
  </c:spPr>
  <c:txPr>
    <a:bodyPr/>
    <a:lstStyle/>
    <a:p>
      <a:pPr>
        <a:defRPr sz="800"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6.9648232447506564E-2"/>
          <c:y val="2.0537173156060049E-2"/>
          <c:w val="0.8721780402449697"/>
          <c:h val="0.84925665410010864"/>
        </c:manualLayout>
      </c:layout>
      <c:lineChart>
        <c:grouping val="standard"/>
        <c:ser>
          <c:idx val="0"/>
          <c:order val="0"/>
          <c:spPr>
            <a:ln w="76200">
              <a:solidFill>
                <a:srgbClr val="FFFF99"/>
              </a:solidFill>
              <a:prstDash val="solid"/>
            </a:ln>
          </c:spPr>
          <c:marker>
            <c:symbol val="none"/>
          </c:marker>
          <c:cat>
            <c:numRef>
              <c:f>[1]TFP_adjusted!$A$194:$A$226</c:f>
              <c:numCache>
                <c:formatCode>General</c:formatCode>
                <c:ptCount val="33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</c:numCache>
            </c:numRef>
          </c:cat>
          <c:val>
            <c:numRef>
              <c:f>Data!$W$18:$W$50</c:f>
              <c:numCache>
                <c:formatCode>#,##0.00</c:formatCode>
                <c:ptCount val="33"/>
                <c:pt idx="0">
                  <c:v>5.2416259875570494</c:v>
                </c:pt>
                <c:pt idx="1">
                  <c:v>2.3934457535022378</c:v>
                </c:pt>
                <c:pt idx="2">
                  <c:v>-2.4427592109478526</c:v>
                </c:pt>
                <c:pt idx="3">
                  <c:v>-3.3399131335906556</c:v>
                </c:pt>
                <c:pt idx="4">
                  <c:v>3.1543063350823832</c:v>
                </c:pt>
                <c:pt idx="5">
                  <c:v>1.7477257891869318</c:v>
                </c:pt>
                <c:pt idx="6">
                  <c:v>4.6202446957804035</c:v>
                </c:pt>
                <c:pt idx="7">
                  <c:v>3.7138101689566891</c:v>
                </c:pt>
                <c:pt idx="8">
                  <c:v>2.6143122803533601</c:v>
                </c:pt>
                <c:pt idx="9">
                  <c:v>-0.18214123011940897</c:v>
                </c:pt>
                <c:pt idx="10">
                  <c:v>1.8020212285393278</c:v>
                </c:pt>
                <c:pt idx="11">
                  <c:v>4.9364832328622814</c:v>
                </c:pt>
                <c:pt idx="12">
                  <c:v>4.5895095654562068</c:v>
                </c:pt>
                <c:pt idx="13">
                  <c:v>4.0885924837611389</c:v>
                </c:pt>
                <c:pt idx="14">
                  <c:v>5.3407350233179365</c:v>
                </c:pt>
                <c:pt idx="15">
                  <c:v>3.2645726739926202</c:v>
                </c:pt>
                <c:pt idx="16">
                  <c:v>3.4652158977799803</c:v>
                </c:pt>
                <c:pt idx="17">
                  <c:v>5.5071874110424686</c:v>
                </c:pt>
                <c:pt idx="18">
                  <c:v>2.2736725755814482</c:v>
                </c:pt>
                <c:pt idx="19">
                  <c:v>-1.6528705412745441</c:v>
                </c:pt>
                <c:pt idx="20">
                  <c:v>2.0938504935638971</c:v>
                </c:pt>
                <c:pt idx="21">
                  <c:v>0.54648171320940464</c:v>
                </c:pt>
                <c:pt idx="22">
                  <c:v>-0.71082370599153932</c:v>
                </c:pt>
                <c:pt idx="23">
                  <c:v>2.4677387240017352</c:v>
                </c:pt>
                <c:pt idx="24">
                  <c:v>6.8296730890580184</c:v>
                </c:pt>
                <c:pt idx="25">
                  <c:v>5.6661253971731291</c:v>
                </c:pt>
                <c:pt idx="26">
                  <c:v>5.983008892039126</c:v>
                </c:pt>
                <c:pt idx="27">
                  <c:v>6.0429222822433717</c:v>
                </c:pt>
                <c:pt idx="28">
                  <c:v>5.5383071350674093</c:v>
                </c:pt>
                <c:pt idx="29">
                  <c:v>-0.38597406799795747</c:v>
                </c:pt>
                <c:pt idx="30">
                  <c:v>6.2155503301368977</c:v>
                </c:pt>
                <c:pt idx="31">
                  <c:v>5.6564745892525155</c:v>
                </c:pt>
                <c:pt idx="32">
                  <c:v>3.7250925352988373</c:v>
                </c:pt>
              </c:numCache>
            </c:numRef>
          </c:val>
        </c:ser>
        <c:ser>
          <c:idx val="1"/>
          <c:order val="1"/>
          <c:spPr>
            <a:ln w="63500">
              <a:solidFill>
                <a:srgbClr val="FF0D0D"/>
              </a:solidFill>
              <a:prstDash val="solid"/>
            </a:ln>
          </c:spPr>
          <c:marker>
            <c:symbol val="none"/>
          </c:marker>
          <c:cat>
            <c:numRef>
              <c:f>[1]TFP_adjusted!$A$194:$A$226</c:f>
              <c:numCache>
                <c:formatCode>General</c:formatCode>
                <c:ptCount val="33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</c:numCache>
            </c:numRef>
          </c:cat>
          <c:val>
            <c:numRef>
              <c:f>Data!$X$18:$X$50</c:f>
              <c:numCache>
                <c:formatCode>#,##0.00</c:formatCode>
                <c:ptCount val="33"/>
                <c:pt idx="0">
                  <c:v>1.7566071513000421</c:v>
                </c:pt>
                <c:pt idx="1">
                  <c:v>1.7566071513000421</c:v>
                </c:pt>
                <c:pt idx="2">
                  <c:v>1.7566071513000421</c:v>
                </c:pt>
                <c:pt idx="3">
                  <c:v>1.7566071513000421</c:v>
                </c:pt>
                <c:pt idx="4">
                  <c:v>1.7566071513000421</c:v>
                </c:pt>
                <c:pt idx="5">
                  <c:v>1.7566071513000421</c:v>
                </c:pt>
                <c:pt idx="6">
                  <c:v>1.7566071513000421</c:v>
                </c:pt>
                <c:pt idx="7">
                  <c:v>1.7566071513000421</c:v>
                </c:pt>
                <c:pt idx="8">
                  <c:v>1.7566071513000421</c:v>
                </c:pt>
                <c:pt idx="9">
                  <c:v>1.7566071513000421</c:v>
                </c:pt>
                <c:pt idx="10">
                  <c:v>1.7566071513000421</c:v>
                </c:pt>
              </c:numCache>
            </c:numRef>
          </c:val>
        </c:ser>
        <c:ser>
          <c:idx val="5"/>
          <c:order val="2"/>
          <c:spPr>
            <a:ln w="63500">
              <a:solidFill>
                <a:srgbClr val="00B050"/>
              </a:solidFill>
            </a:ln>
          </c:spPr>
          <c:marker>
            <c:symbol val="none"/>
          </c:marker>
          <c:cat>
            <c:numRef>
              <c:f>Data!$B$18:$B$50</c:f>
              <c:numCache>
                <c:formatCode>General</c:formatCode>
                <c:ptCount val="33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</c:numCache>
            </c:numRef>
          </c:cat>
          <c:val>
            <c:numRef>
              <c:f>Data!$Z$18:$Z$50</c:f>
              <c:numCache>
                <c:formatCode>General</c:formatCode>
                <c:ptCount val="33"/>
                <c:pt idx="23" formatCode="#,##0.00">
                  <c:v>4.7738918906273113</c:v>
                </c:pt>
                <c:pt idx="24" formatCode="#,##0.00">
                  <c:v>4.7738918906273113</c:v>
                </c:pt>
                <c:pt idx="25" formatCode="#,##0.00">
                  <c:v>4.7738918906273113</c:v>
                </c:pt>
                <c:pt idx="26" formatCode="#,##0.00">
                  <c:v>4.7738918906273113</c:v>
                </c:pt>
                <c:pt idx="27" formatCode="#,##0.00">
                  <c:v>4.7738918906273113</c:v>
                </c:pt>
                <c:pt idx="28" formatCode="#,##0.00">
                  <c:v>4.7738918906273113</c:v>
                </c:pt>
                <c:pt idx="29" formatCode="#,##0.00">
                  <c:v>4.7738918906273113</c:v>
                </c:pt>
                <c:pt idx="30" formatCode="#,##0.00">
                  <c:v>4.7738918906273113</c:v>
                </c:pt>
                <c:pt idx="31" formatCode="#,##0.00">
                  <c:v>4.7738918906273113</c:v>
                </c:pt>
                <c:pt idx="32" formatCode="#,##0.00">
                  <c:v>4.7738918906273113</c:v>
                </c:pt>
              </c:numCache>
            </c:numRef>
          </c:val>
        </c:ser>
        <c:ser>
          <c:idx val="2"/>
          <c:order val="3"/>
          <c:spPr>
            <a:ln w="63500">
              <a:solidFill>
                <a:srgbClr val="FFC000"/>
              </a:solidFill>
            </a:ln>
          </c:spPr>
          <c:marker>
            <c:symbol val="none"/>
          </c:marker>
          <c:val>
            <c:numRef>
              <c:f>Data!$Y$18:$Y$50</c:f>
              <c:numCache>
                <c:formatCode>General</c:formatCode>
                <c:ptCount val="33"/>
                <c:pt idx="10" formatCode="#,##0.00">
                  <c:v>2.7342021578338938</c:v>
                </c:pt>
                <c:pt idx="11" formatCode="#,##0.00">
                  <c:v>2.7342021578338938</c:v>
                </c:pt>
                <c:pt idx="12" formatCode="#,##0.00">
                  <c:v>2.7342021578338938</c:v>
                </c:pt>
                <c:pt idx="13" formatCode="#,##0.00">
                  <c:v>2.7342021578338938</c:v>
                </c:pt>
                <c:pt idx="14" formatCode="#,##0.00">
                  <c:v>2.7342021578338938</c:v>
                </c:pt>
                <c:pt idx="15" formatCode="#,##0.00">
                  <c:v>2.7342021578338938</c:v>
                </c:pt>
                <c:pt idx="16" formatCode="#,##0.00">
                  <c:v>2.7342021578338938</c:v>
                </c:pt>
                <c:pt idx="17" formatCode="#,##0.00">
                  <c:v>2.7342021578338938</c:v>
                </c:pt>
                <c:pt idx="18" formatCode="#,##0.00">
                  <c:v>2.7342021578338938</c:v>
                </c:pt>
                <c:pt idx="19" formatCode="#,##0.00">
                  <c:v>2.7342021578338938</c:v>
                </c:pt>
                <c:pt idx="20" formatCode="#,##0.00">
                  <c:v>2.7342021578338938</c:v>
                </c:pt>
                <c:pt idx="21" formatCode="#,##0.00">
                  <c:v>2.7342021578338938</c:v>
                </c:pt>
                <c:pt idx="22" formatCode="#,##0.00">
                  <c:v>2.7342021578338938</c:v>
                </c:pt>
              </c:numCache>
            </c:numRef>
          </c:val>
        </c:ser>
        <c:marker val="1"/>
        <c:axId val="153439616"/>
        <c:axId val="153453696"/>
      </c:lineChart>
      <c:catAx>
        <c:axId val="153439616"/>
        <c:scaling>
          <c:orientation val="minMax"/>
        </c:scaling>
        <c:axPos val="b"/>
        <c:numFmt formatCode="General" sourceLinked="1"/>
        <c:tickLblPos val="low"/>
        <c:spPr>
          <a:ln w="3175">
            <a:solidFill>
              <a:srgbClr val="A7A7A7"/>
            </a:solidFill>
            <a:prstDash val="solid"/>
          </a:ln>
        </c:spPr>
        <c:crossAx val="153453696"/>
        <c:crosses val="autoZero"/>
        <c:auto val="1"/>
        <c:lblAlgn val="ctr"/>
        <c:lblOffset val="100"/>
        <c:tickLblSkip val="5"/>
      </c:catAx>
      <c:valAx>
        <c:axId val="153453696"/>
        <c:scaling>
          <c:orientation val="minMax"/>
          <c:max val="6.8"/>
          <c:min val="-3.5"/>
        </c:scaling>
        <c:axPos val="l"/>
        <c:numFmt formatCode="#,##0.0" sourceLinked="0"/>
        <c:majorTickMark val="in"/>
        <c:tickLblPos val="nextTo"/>
        <c:spPr>
          <a:ln w="3175">
            <a:solidFill>
              <a:srgbClr val="A7A7A7"/>
            </a:solidFill>
            <a:prstDash val="solid"/>
          </a:ln>
        </c:spPr>
        <c:crossAx val="153439616"/>
        <c:crosses val="autoZero"/>
        <c:crossBetween val="between"/>
        <c:majorUnit val="2"/>
      </c:valAx>
      <c:spPr>
        <a:noFill/>
        <a:ln w="3175">
          <a:solidFill>
            <a:srgbClr val="A7A7A7"/>
          </a:solidFill>
          <a:prstDash val="solid"/>
        </a:ln>
      </c:spPr>
    </c:plotArea>
    <c:plotVisOnly val="1"/>
  </c:chart>
  <c:spPr>
    <a:noFill/>
    <a:ln w="9525">
      <a:noFill/>
    </a:ln>
  </c:spPr>
  <c:txPr>
    <a:bodyPr/>
    <a:lstStyle/>
    <a:p>
      <a:pPr>
        <a:defRPr sz="2000">
          <a:solidFill>
            <a:srgbClr val="FFFFFF"/>
          </a:solidFill>
          <a:latin typeface="Arial"/>
          <a:ea typeface="Arial"/>
          <a:cs typeface="Arial"/>
        </a:defRPr>
      </a:pPr>
      <a:endParaRPr lang="en-US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4.7845395294580415E-2"/>
          <c:y val="0.25672527025573499"/>
          <c:w val="0.25330912124356508"/>
          <c:h val="0.64128528888311165"/>
        </c:manualLayout>
      </c:layout>
      <c:areaChart>
        <c:grouping val="standard"/>
        <c:ser>
          <c:idx val="2"/>
          <c:order val="0"/>
          <c:spPr>
            <a:solidFill>
              <a:srgbClr val="CCFFFF">
                <a:alpha val="70000"/>
              </a:srgbClr>
            </a:solidFill>
          </c:spPr>
          <c:cat>
            <c:numRef>
              <c:f>'[LAC Fundamentals.xlsx]Fiscal'!$F$3:$P$3</c:f>
              <c:numCache>
                <c:formatCode>General</c:formatCode>
                <c:ptCount val="1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'[LAC Fundamentals.xlsx]Fiscal'!$F$61:$P$61</c:f>
              <c:numCache>
                <c:formatCode>General</c:formatCode>
                <c:ptCount val="11"/>
                <c:pt idx="0">
                  <c:v>79.802351648129118</c:v>
                </c:pt>
                <c:pt idx="1">
                  <c:v>74.781979718480883</c:v>
                </c:pt>
                <c:pt idx="2">
                  <c:v>89.566994698952925</c:v>
                </c:pt>
                <c:pt idx="3">
                  <c:v>77.624229970996737</c:v>
                </c:pt>
                <c:pt idx="4">
                  <c:v>66.677748889370008</c:v>
                </c:pt>
                <c:pt idx="5">
                  <c:v>64.425855874408569</c:v>
                </c:pt>
                <c:pt idx="6">
                  <c:v>58.511517010668044</c:v>
                </c:pt>
                <c:pt idx="7">
                  <c:v>58.701090206843297</c:v>
                </c:pt>
                <c:pt idx="8">
                  <c:v>49.177761794068196</c:v>
                </c:pt>
                <c:pt idx="9">
                  <c:v>46.792920205313408</c:v>
                </c:pt>
                <c:pt idx="10">
                  <c:v>51.306837226118496</c:v>
                </c:pt>
              </c:numCache>
            </c:numRef>
          </c:val>
        </c:ser>
        <c:ser>
          <c:idx val="1"/>
          <c:order val="2"/>
          <c:spPr>
            <a:solidFill>
              <a:schemeClr val="accent4">
                <a:lumMod val="75000"/>
              </a:schemeClr>
            </a:solidFill>
          </c:spPr>
          <c:cat>
            <c:numRef>
              <c:f>'[LAC Fundamentals.xlsx]Fiscal'!$F$3:$P$3</c:f>
              <c:numCache>
                <c:formatCode>General</c:formatCode>
                <c:ptCount val="1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'[LAC Fundamentals.xlsx]Fiscal'!$F$60:$P$60</c:f>
              <c:numCache>
                <c:formatCode>General</c:formatCode>
                <c:ptCount val="11"/>
                <c:pt idx="0">
                  <c:v>43.923918019235451</c:v>
                </c:pt>
                <c:pt idx="1">
                  <c:v>45.580541169813067</c:v>
                </c:pt>
                <c:pt idx="2">
                  <c:v>40.465169603470557</c:v>
                </c:pt>
                <c:pt idx="3">
                  <c:v>33.730210054826451</c:v>
                </c:pt>
                <c:pt idx="4">
                  <c:v>28.379185811082131</c:v>
                </c:pt>
                <c:pt idx="5">
                  <c:v>26.687596590447182</c:v>
                </c:pt>
                <c:pt idx="6">
                  <c:v>21.147208006844131</c:v>
                </c:pt>
                <c:pt idx="7">
                  <c:v>16.091816471212105</c:v>
                </c:pt>
                <c:pt idx="8">
                  <c:v>16.10800759327881</c:v>
                </c:pt>
                <c:pt idx="9">
                  <c:v>17.985874883646609</c:v>
                </c:pt>
                <c:pt idx="10">
                  <c:v>18.764602798317089</c:v>
                </c:pt>
              </c:numCache>
            </c:numRef>
          </c:val>
        </c:ser>
        <c:axId val="151215488"/>
        <c:axId val="151229568"/>
      </c:areaChart>
      <c:lineChart>
        <c:grouping val="standard"/>
        <c:ser>
          <c:idx val="0"/>
          <c:order val="1"/>
          <c:tx>
            <c:v>Average</c:v>
          </c:tx>
          <c:spPr>
            <a:ln w="60325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1523355297889202E-3"/>
                  <c:y val="-3.6147129633284016E-2"/>
                </c:manualLayout>
              </c:layout>
              <c:showVal val="1"/>
            </c:dLbl>
            <c:dLbl>
              <c:idx val="10"/>
              <c:layout>
                <c:manualLayout>
                  <c:x val="-3.9587716264149211E-2"/>
                  <c:y val="4.9517479745624933E-2"/>
                </c:manualLayout>
              </c:layout>
              <c:showVal val="1"/>
            </c:dLbl>
            <c:delete val="1"/>
            <c:numFmt formatCode="#,##0.0" sourceLinked="0"/>
            <c:txPr>
              <a:bodyPr/>
              <a:lstStyle/>
              <a:p>
                <a:pPr>
                  <a:defRPr sz="1600" b="1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</c:dLbls>
          <c:val>
            <c:numRef>
              <c:f>'[LAC Fundamentals.xlsx]Fiscal'!$F$59:$P$59</c:f>
              <c:numCache>
                <c:formatCode>General</c:formatCode>
                <c:ptCount val="11"/>
                <c:pt idx="0">
                  <c:v>66.190500909692332</c:v>
                </c:pt>
                <c:pt idx="1">
                  <c:v>62.336984119589097</c:v>
                </c:pt>
                <c:pt idx="2">
                  <c:v>58.107171096661773</c:v>
                </c:pt>
                <c:pt idx="3">
                  <c:v>48.920779615996494</c:v>
                </c:pt>
                <c:pt idx="4">
                  <c:v>42.119549901438923</c:v>
                </c:pt>
                <c:pt idx="5">
                  <c:v>37.9627057527074</c:v>
                </c:pt>
                <c:pt idx="6">
                  <c:v>35.559794347072597</c:v>
                </c:pt>
                <c:pt idx="7">
                  <c:v>37.157464650800122</c:v>
                </c:pt>
                <c:pt idx="8">
                  <c:v>35.754575703049447</c:v>
                </c:pt>
                <c:pt idx="9">
                  <c:v>35.401589150808846</c:v>
                </c:pt>
                <c:pt idx="10">
                  <c:v>35.062679826960682</c:v>
                </c:pt>
              </c:numCache>
            </c:numRef>
          </c:val>
        </c:ser>
        <c:ser>
          <c:idx val="3"/>
          <c:order val="3"/>
          <c:tx>
            <c:v>20th perc.</c:v>
          </c:tx>
          <c:spPr>
            <a:ln w="25400">
              <a:solidFill>
                <a:schemeClr val="tx1">
                  <a:lumMod val="50000"/>
                </a:schemeClr>
              </a:solidFill>
              <a:prstDash val="sysDot"/>
            </a:ln>
          </c:spPr>
          <c:marker>
            <c:symbol val="none"/>
          </c:marker>
          <c:val>
            <c:numRef>
              <c:f>'[LAC Fundamentals.xlsx]Fiscal'!$F$60:$P$60</c:f>
              <c:numCache>
                <c:formatCode>General</c:formatCode>
                <c:ptCount val="11"/>
                <c:pt idx="0">
                  <c:v>43.923918019235451</c:v>
                </c:pt>
                <c:pt idx="1">
                  <c:v>45.580541169813067</c:v>
                </c:pt>
                <c:pt idx="2">
                  <c:v>40.465169603470557</c:v>
                </c:pt>
                <c:pt idx="3">
                  <c:v>33.730210054826451</c:v>
                </c:pt>
                <c:pt idx="4">
                  <c:v>28.379185811082131</c:v>
                </c:pt>
                <c:pt idx="5">
                  <c:v>26.687596590447182</c:v>
                </c:pt>
                <c:pt idx="6">
                  <c:v>21.147208006844131</c:v>
                </c:pt>
                <c:pt idx="7">
                  <c:v>16.091816471212105</c:v>
                </c:pt>
                <c:pt idx="8">
                  <c:v>16.10800759327881</c:v>
                </c:pt>
                <c:pt idx="9">
                  <c:v>17.985874883646609</c:v>
                </c:pt>
                <c:pt idx="10">
                  <c:v>18.764602798317089</c:v>
                </c:pt>
              </c:numCache>
            </c:numRef>
          </c:val>
        </c:ser>
        <c:ser>
          <c:idx val="4"/>
          <c:order val="4"/>
          <c:tx>
            <c:v>80th perc.</c:v>
          </c:tx>
          <c:spPr>
            <a:ln w="25400">
              <a:solidFill>
                <a:schemeClr val="tx1">
                  <a:lumMod val="50000"/>
                </a:schemeClr>
              </a:solidFill>
              <a:prstDash val="sysDot"/>
            </a:ln>
          </c:spPr>
          <c:marker>
            <c:symbol val="none"/>
          </c:marker>
          <c:val>
            <c:numRef>
              <c:f>'[LAC Fundamentals.xlsx]Fiscal'!$F$61:$P$61</c:f>
              <c:numCache>
                <c:formatCode>General</c:formatCode>
                <c:ptCount val="11"/>
                <c:pt idx="0">
                  <c:v>79.802351648129118</c:v>
                </c:pt>
                <c:pt idx="1">
                  <c:v>74.781979718480883</c:v>
                </c:pt>
                <c:pt idx="2">
                  <c:v>89.566994698952925</c:v>
                </c:pt>
                <c:pt idx="3">
                  <c:v>77.624229970996737</c:v>
                </c:pt>
                <c:pt idx="4">
                  <c:v>66.677748889370008</c:v>
                </c:pt>
                <c:pt idx="5">
                  <c:v>64.425855874408569</c:v>
                </c:pt>
                <c:pt idx="6">
                  <c:v>58.511517010668044</c:v>
                </c:pt>
                <c:pt idx="7">
                  <c:v>58.701090206843297</c:v>
                </c:pt>
                <c:pt idx="8">
                  <c:v>49.177761794068196</c:v>
                </c:pt>
                <c:pt idx="9">
                  <c:v>46.792920205313408</c:v>
                </c:pt>
                <c:pt idx="10">
                  <c:v>51.306837226118496</c:v>
                </c:pt>
              </c:numCache>
            </c:numRef>
          </c:val>
        </c:ser>
        <c:marker val="1"/>
        <c:axId val="151215488"/>
        <c:axId val="151229568"/>
      </c:lineChart>
      <c:catAx>
        <c:axId val="15121548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000">
                <a:solidFill>
                  <a:srgbClr val="FFFFFF"/>
                </a:solidFill>
              </a:defRPr>
            </a:pPr>
            <a:endParaRPr lang="en-US"/>
          </a:p>
        </c:txPr>
        <c:crossAx val="151229568"/>
        <c:crosses val="autoZero"/>
        <c:auto val="1"/>
        <c:lblAlgn val="ctr"/>
        <c:lblOffset val="100"/>
        <c:tickLblSkip val="3"/>
      </c:catAx>
      <c:valAx>
        <c:axId val="151229568"/>
        <c:scaling>
          <c:orientation val="minMax"/>
          <c:max val="100"/>
          <c:min val="0"/>
        </c:scaling>
        <c:axPos val="l"/>
        <c:numFmt formatCode="General" sourceLinked="1"/>
        <c:tickLblPos val="nextTo"/>
        <c:txPr>
          <a:bodyPr/>
          <a:lstStyle/>
          <a:p>
            <a:pPr>
              <a:defRPr sz="2000">
                <a:solidFill>
                  <a:srgbClr val="FFFFFF"/>
                </a:solidFill>
              </a:defRPr>
            </a:pPr>
            <a:endParaRPr lang="en-US"/>
          </a:p>
        </c:txPr>
        <c:crossAx val="151215488"/>
        <c:crosses val="autoZero"/>
        <c:crossBetween val="between"/>
        <c:majorUnit val="20"/>
      </c:valAx>
      <c:spPr>
        <a:solidFill>
          <a:schemeClr val="accent3">
            <a:lumMod val="75000"/>
            <a:alpha val="80000"/>
          </a:schemeClr>
        </a:solidFill>
        <a:ln>
          <a:solidFill>
            <a:srgbClr val="FFFFFF"/>
          </a:solidFill>
        </a:ln>
      </c:spPr>
    </c:plotArea>
    <c:legend>
      <c:legendPos val="t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3.617864452528001E-2"/>
          <c:y val="6.1020302319906905E-2"/>
          <c:w val="0.91353811149032849"/>
          <c:h val="9.4734134401705181E-2"/>
        </c:manualLayout>
      </c:layout>
      <c:txPr>
        <a:bodyPr/>
        <a:lstStyle/>
        <a:p>
          <a:pPr>
            <a:defRPr sz="2400" b="0">
              <a:solidFill>
                <a:srgbClr val="FFFFFF"/>
              </a:solidFill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15906858506378"/>
          <c:y val="0.24725077569284701"/>
          <c:w val="0.63742800829431745"/>
          <c:h val="0.65060621170194999"/>
        </c:manualLayout>
      </c:layout>
      <c:areaChart>
        <c:grouping val="standard"/>
        <c:ser>
          <c:idx val="2"/>
          <c:order val="0"/>
          <c:spPr>
            <a:solidFill>
              <a:schemeClr val="accent5"/>
            </a:solidFill>
          </c:spPr>
          <c:cat>
            <c:numRef>
              <c:f>External!$F$3:$P$3</c:f>
              <c:numCache>
                <c:formatCode>General</c:formatCode>
                <c:ptCount val="1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External!$F$65:$P$65</c:f>
              <c:numCache>
                <c:formatCode>General</c:formatCode>
                <c:ptCount val="11"/>
                <c:pt idx="0">
                  <c:v>65.686444189459706</c:v>
                </c:pt>
                <c:pt idx="1">
                  <c:v>69.664768559400898</c:v>
                </c:pt>
                <c:pt idx="2">
                  <c:v>63.093493841107083</c:v>
                </c:pt>
                <c:pt idx="3">
                  <c:v>57.480308135850002</c:v>
                </c:pt>
                <c:pt idx="4">
                  <c:v>38.120986857957497</c:v>
                </c:pt>
                <c:pt idx="5">
                  <c:v>35.744853650251244</c:v>
                </c:pt>
                <c:pt idx="6">
                  <c:v>35.524540678183605</c:v>
                </c:pt>
                <c:pt idx="7">
                  <c:v>42.261406077754224</c:v>
                </c:pt>
                <c:pt idx="8">
                  <c:v>37.874082802342272</c:v>
                </c:pt>
                <c:pt idx="9">
                  <c:v>39.124055363771312</c:v>
                </c:pt>
                <c:pt idx="10">
                  <c:v>37.11848816506199</c:v>
                </c:pt>
              </c:numCache>
            </c:numRef>
          </c:val>
        </c:ser>
        <c:ser>
          <c:idx val="1"/>
          <c:order val="2"/>
          <c:spPr>
            <a:solidFill>
              <a:srgbClr val="A3A3A3">
                <a:lumMod val="75000"/>
              </a:srgbClr>
            </a:solidFill>
          </c:spPr>
          <c:cat>
            <c:numRef>
              <c:f>External!$F$3:$P$3</c:f>
              <c:numCache>
                <c:formatCode>General</c:formatCode>
                <c:ptCount val="1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External!$F$64:$P$64</c:f>
              <c:numCache>
                <c:formatCode>General</c:formatCode>
                <c:ptCount val="11"/>
                <c:pt idx="0">
                  <c:v>38.174451827796844</c:v>
                </c:pt>
                <c:pt idx="1">
                  <c:v>40.135888961464595</c:v>
                </c:pt>
                <c:pt idx="2">
                  <c:v>33.200378764680032</c:v>
                </c:pt>
                <c:pt idx="3">
                  <c:v>26.225343057332417</c:v>
                </c:pt>
                <c:pt idx="4">
                  <c:v>24.415804280091027</c:v>
                </c:pt>
                <c:pt idx="5">
                  <c:v>21.114777487905332</c:v>
                </c:pt>
                <c:pt idx="6">
                  <c:v>18.717239109769782</c:v>
                </c:pt>
                <c:pt idx="7">
                  <c:v>21.442738202108405</c:v>
                </c:pt>
                <c:pt idx="8">
                  <c:v>22.040833385579706</c:v>
                </c:pt>
                <c:pt idx="9">
                  <c:v>21.54989285207008</c:v>
                </c:pt>
                <c:pt idx="10">
                  <c:v>20.717109783213871</c:v>
                </c:pt>
              </c:numCache>
            </c:numRef>
          </c:val>
        </c:ser>
        <c:axId val="159738496"/>
        <c:axId val="159760768"/>
      </c:areaChart>
      <c:lineChart>
        <c:grouping val="standard"/>
        <c:ser>
          <c:idx val="0"/>
          <c:order val="1"/>
          <c:tx>
            <c:v>Average</c:v>
          </c:tx>
          <c:spPr>
            <a:ln w="57150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0458609801982205E-2"/>
                  <c:y val="-2.736739652376621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rgbClr val="002060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en-US"/>
                </a:p>
              </c:txPr>
              <c:showVal val="1"/>
            </c:dLbl>
            <c:dLbl>
              <c:idx val="10"/>
              <c:layout>
                <c:manualLayout>
                  <c:x val="-7.8261877038795238E-2"/>
                  <c:y val="2.9648012900746552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rgbClr val="002060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en-US"/>
                </a:p>
              </c:txPr>
              <c:showVal val="1"/>
            </c:dLbl>
            <c:delete val="1"/>
            <c:numFmt formatCode="#,##0.0" sourceLinked="0"/>
            <c:txPr>
              <a:bodyPr/>
              <a:lstStyle/>
              <a:p>
                <a:pPr>
                  <a:defRPr b="1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</c:dLbls>
          <c:val>
            <c:numRef>
              <c:f>External!$F$63:$P$63</c:f>
              <c:numCache>
                <c:formatCode>General</c:formatCode>
                <c:ptCount val="11"/>
                <c:pt idx="0">
                  <c:v>61.085294144685143</c:v>
                </c:pt>
                <c:pt idx="1">
                  <c:v>60.917323470940858</c:v>
                </c:pt>
                <c:pt idx="2">
                  <c:v>53.12499480747222</c:v>
                </c:pt>
                <c:pt idx="3">
                  <c:v>42.065625931666496</c:v>
                </c:pt>
                <c:pt idx="4">
                  <c:v>34.353025103112728</c:v>
                </c:pt>
                <c:pt idx="5">
                  <c:v>31.41503122165479</c:v>
                </c:pt>
                <c:pt idx="6">
                  <c:v>27.289796699331085</c:v>
                </c:pt>
                <c:pt idx="7">
                  <c:v>29.926028837845696</c:v>
                </c:pt>
                <c:pt idx="8">
                  <c:v>27.832742020565515</c:v>
                </c:pt>
                <c:pt idx="9">
                  <c:v>28.016593406946981</c:v>
                </c:pt>
                <c:pt idx="10">
                  <c:v>27.872553704824441</c:v>
                </c:pt>
              </c:numCache>
            </c:numRef>
          </c:val>
        </c:ser>
        <c:ser>
          <c:idx val="3"/>
          <c:order val="3"/>
          <c:tx>
            <c:v>20th perc.</c:v>
          </c:tx>
          <c:spPr>
            <a:ln w="25400">
              <a:solidFill>
                <a:srgbClr val="1F497D">
                  <a:lumMod val="60000"/>
                  <a:lumOff val="40000"/>
                </a:srgbClr>
              </a:solidFill>
              <a:prstDash val="sysDot"/>
            </a:ln>
          </c:spPr>
          <c:marker>
            <c:symbol val="none"/>
          </c:marker>
          <c:val>
            <c:numRef>
              <c:f>External!$F$64:$P$64</c:f>
              <c:numCache>
                <c:formatCode>General</c:formatCode>
                <c:ptCount val="11"/>
                <c:pt idx="0">
                  <c:v>38.174451827796844</c:v>
                </c:pt>
                <c:pt idx="1">
                  <c:v>40.135888961464595</c:v>
                </c:pt>
                <c:pt idx="2">
                  <c:v>33.200378764680032</c:v>
                </c:pt>
                <c:pt idx="3">
                  <c:v>26.225343057332417</c:v>
                </c:pt>
                <c:pt idx="4">
                  <c:v>24.415804280091027</c:v>
                </c:pt>
                <c:pt idx="5">
                  <c:v>21.114777487905332</c:v>
                </c:pt>
                <c:pt idx="6">
                  <c:v>18.717239109769782</c:v>
                </c:pt>
                <c:pt idx="7">
                  <c:v>21.442738202108405</c:v>
                </c:pt>
                <c:pt idx="8">
                  <c:v>22.040833385579706</c:v>
                </c:pt>
                <c:pt idx="9">
                  <c:v>21.54989285207008</c:v>
                </c:pt>
                <c:pt idx="10">
                  <c:v>20.717109783213871</c:v>
                </c:pt>
              </c:numCache>
            </c:numRef>
          </c:val>
        </c:ser>
        <c:ser>
          <c:idx val="4"/>
          <c:order val="4"/>
          <c:tx>
            <c:v>80th perc.</c:v>
          </c:tx>
          <c:spPr>
            <a:ln w="25400">
              <a:solidFill>
                <a:schemeClr val="tx2">
                  <a:lumMod val="60000"/>
                  <a:lumOff val="40000"/>
                </a:schemeClr>
              </a:solidFill>
              <a:prstDash val="sysDot"/>
            </a:ln>
          </c:spPr>
          <c:marker>
            <c:symbol val="none"/>
          </c:marker>
          <c:val>
            <c:numRef>
              <c:f>External!$F$65:$P$65</c:f>
              <c:numCache>
                <c:formatCode>General</c:formatCode>
                <c:ptCount val="11"/>
                <c:pt idx="0">
                  <c:v>65.686444189459706</c:v>
                </c:pt>
                <c:pt idx="1">
                  <c:v>69.664768559400898</c:v>
                </c:pt>
                <c:pt idx="2">
                  <c:v>63.093493841107083</c:v>
                </c:pt>
                <c:pt idx="3">
                  <c:v>57.480308135850002</c:v>
                </c:pt>
                <c:pt idx="4">
                  <c:v>38.120986857957497</c:v>
                </c:pt>
                <c:pt idx="5">
                  <c:v>35.744853650251244</c:v>
                </c:pt>
                <c:pt idx="6">
                  <c:v>35.524540678183605</c:v>
                </c:pt>
                <c:pt idx="7">
                  <c:v>42.261406077754224</c:v>
                </c:pt>
                <c:pt idx="8">
                  <c:v>37.874082802342272</c:v>
                </c:pt>
                <c:pt idx="9">
                  <c:v>39.124055363771312</c:v>
                </c:pt>
                <c:pt idx="10">
                  <c:v>37.11848816506199</c:v>
                </c:pt>
              </c:numCache>
            </c:numRef>
          </c:val>
        </c:ser>
        <c:marker val="1"/>
        <c:axId val="159738496"/>
        <c:axId val="159760768"/>
      </c:lineChart>
      <c:catAx>
        <c:axId val="15973849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000">
                <a:solidFill>
                  <a:srgbClr val="FFFFFF"/>
                </a:solidFill>
              </a:defRPr>
            </a:pPr>
            <a:endParaRPr lang="en-US"/>
          </a:p>
        </c:txPr>
        <c:crossAx val="159760768"/>
        <c:crosses val="autoZero"/>
        <c:auto val="1"/>
        <c:lblAlgn val="ctr"/>
        <c:lblOffset val="100"/>
        <c:tickLblSkip val="3"/>
      </c:catAx>
      <c:valAx>
        <c:axId val="159760768"/>
        <c:scaling>
          <c:orientation val="minMax"/>
          <c:max val="80"/>
          <c:min val="0"/>
        </c:scaling>
        <c:axPos val="l"/>
        <c:numFmt formatCode="General" sourceLinked="1"/>
        <c:tickLblPos val="nextTo"/>
        <c:txPr>
          <a:bodyPr/>
          <a:lstStyle/>
          <a:p>
            <a:pPr>
              <a:defRPr sz="2000">
                <a:solidFill>
                  <a:srgbClr val="FFFFFF"/>
                </a:solidFill>
              </a:defRPr>
            </a:pPr>
            <a:endParaRPr lang="en-US"/>
          </a:p>
        </c:txPr>
        <c:crossAx val="159738496"/>
        <c:crosses val="autoZero"/>
        <c:crossBetween val="between"/>
        <c:majorUnit val="20"/>
      </c:valAx>
      <c:spPr>
        <a:solidFill>
          <a:schemeClr val="accent4">
            <a:lumMod val="75000"/>
          </a:schemeClr>
        </a:solidFill>
        <a:ln>
          <a:solidFill>
            <a:srgbClr val="FFFFFF"/>
          </a:solidFill>
        </a:ln>
      </c:spPr>
    </c:plotArea>
    <c:plotVisOnly val="1"/>
    <c:dispBlanksAs val="gap"/>
  </c:chart>
  <c:spPr>
    <a:noFill/>
    <a:ln>
      <a:noFill/>
    </a:ln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4563775158972636"/>
          <c:y val="8.1273480290750932E-2"/>
          <c:w val="0.79235614277530242"/>
          <c:h val="0.79467515947319189"/>
        </c:manualLayout>
      </c:layout>
      <c:areaChart>
        <c:grouping val="standard"/>
        <c:ser>
          <c:idx val="2"/>
          <c:order val="0"/>
          <c:spPr>
            <a:solidFill>
              <a:schemeClr val="accent5"/>
            </a:solidFill>
          </c:spPr>
          <c:cat>
            <c:numRef>
              <c:f>External!$F$3:$P$3</c:f>
              <c:numCache>
                <c:formatCode>General</c:formatCode>
                <c:ptCount val="1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External!$F$19:$P$19</c:f>
              <c:numCache>
                <c:formatCode>General</c:formatCode>
                <c:ptCount val="11"/>
                <c:pt idx="0">
                  <c:v>0</c:v>
                </c:pt>
                <c:pt idx="1">
                  <c:v>5.1849670549775686</c:v>
                </c:pt>
                <c:pt idx="2">
                  <c:v>7.4872293971892017</c:v>
                </c:pt>
                <c:pt idx="3">
                  <c:v>11.132321853687349</c:v>
                </c:pt>
                <c:pt idx="4">
                  <c:v>14.632567714249976</c:v>
                </c:pt>
                <c:pt idx="5">
                  <c:v>18.432847494854911</c:v>
                </c:pt>
                <c:pt idx="6">
                  <c:v>20.681928093577</c:v>
                </c:pt>
                <c:pt idx="7">
                  <c:v>26.62227451962401</c:v>
                </c:pt>
                <c:pt idx="8">
                  <c:v>28.776826576590469</c:v>
                </c:pt>
                <c:pt idx="9">
                  <c:v>31.492042929301423</c:v>
                </c:pt>
                <c:pt idx="10">
                  <c:v>36.591981630933823</c:v>
                </c:pt>
              </c:numCache>
            </c:numRef>
          </c:val>
        </c:ser>
        <c:ser>
          <c:idx val="1"/>
          <c:order val="2"/>
          <c:spPr>
            <a:solidFill>
              <a:srgbClr val="A3A3A3">
                <a:lumMod val="75000"/>
              </a:srgbClr>
            </a:solidFill>
          </c:spPr>
          <c:cat>
            <c:numRef>
              <c:f>External!$F$3:$P$3</c:f>
              <c:numCache>
                <c:formatCode>General</c:formatCode>
                <c:ptCount val="1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External!$F$18:$P$18</c:f>
              <c:numCache>
                <c:formatCode>General</c:formatCode>
                <c:ptCount val="11"/>
                <c:pt idx="0">
                  <c:v>0</c:v>
                </c:pt>
                <c:pt idx="1">
                  <c:v>0.53506356104844943</c:v>
                </c:pt>
                <c:pt idx="2">
                  <c:v>1.8736403903115399</c:v>
                </c:pt>
                <c:pt idx="3">
                  <c:v>3.0418349043104072</c:v>
                </c:pt>
                <c:pt idx="4">
                  <c:v>3.1382491841318738</c:v>
                </c:pt>
                <c:pt idx="5">
                  <c:v>5.3691609107701774</c:v>
                </c:pt>
                <c:pt idx="6">
                  <c:v>6.4839499399417422</c:v>
                </c:pt>
                <c:pt idx="7">
                  <c:v>6.7465483848978538</c:v>
                </c:pt>
                <c:pt idx="8">
                  <c:v>7.5842092560827705</c:v>
                </c:pt>
                <c:pt idx="9">
                  <c:v>10.064473408034868</c:v>
                </c:pt>
                <c:pt idx="10">
                  <c:v>11.418266250205654</c:v>
                </c:pt>
              </c:numCache>
            </c:numRef>
          </c:val>
        </c:ser>
        <c:ser>
          <c:idx val="5"/>
          <c:order val="5"/>
          <c:spPr>
            <a:solidFill>
              <a:srgbClr val="4F81BD">
                <a:lumMod val="20000"/>
                <a:lumOff val="80000"/>
              </a:srgbClr>
            </a:solidFill>
          </c:spPr>
          <c:val>
            <c:numRef>
              <c:f>External!$F$23:$P$23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</c:ser>
        <c:axId val="159576448"/>
        <c:axId val="159577984"/>
      </c:areaChart>
      <c:lineChart>
        <c:grouping val="standard"/>
        <c:ser>
          <c:idx val="0"/>
          <c:order val="1"/>
          <c:spPr>
            <a:ln w="57150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10"/>
              <c:layout>
                <c:manualLayout>
                  <c:x val="-9.8227490908062529E-2"/>
                  <c:y val="-3.5646625188467451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600" b="1">
                      <a:solidFill>
                        <a:srgbClr val="002060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en-US"/>
                </a:p>
              </c:txPr>
              <c:showVal val="1"/>
            </c:dLbl>
            <c:delete val="1"/>
          </c:dLbls>
          <c:val>
            <c:numRef>
              <c:f>External!$F$17:$P$17</c:f>
              <c:numCache>
                <c:formatCode>General</c:formatCode>
                <c:ptCount val="11"/>
                <c:pt idx="0">
                  <c:v>0</c:v>
                </c:pt>
                <c:pt idx="1">
                  <c:v>2.8737030707402078</c:v>
                </c:pt>
                <c:pt idx="2">
                  <c:v>4.6858777958577109</c:v>
                </c:pt>
                <c:pt idx="3">
                  <c:v>7.0844890133865146</c:v>
                </c:pt>
                <c:pt idx="4">
                  <c:v>9.3124280448531209</c:v>
                </c:pt>
                <c:pt idx="5">
                  <c:v>13.694031721725318</c:v>
                </c:pt>
                <c:pt idx="6">
                  <c:v>17.050042985700774</c:v>
                </c:pt>
                <c:pt idx="7">
                  <c:v>18.533745660723589</c:v>
                </c:pt>
                <c:pt idx="8">
                  <c:v>20.464281659698131</c:v>
                </c:pt>
                <c:pt idx="9">
                  <c:v>23.462988486131039</c:v>
                </c:pt>
                <c:pt idx="10">
                  <c:v>25.13424947945683</c:v>
                </c:pt>
              </c:numCache>
            </c:numRef>
          </c:val>
        </c:ser>
        <c:ser>
          <c:idx val="3"/>
          <c:order val="3"/>
          <c:spPr>
            <a:ln w="25400">
              <a:solidFill>
                <a:srgbClr val="1F497D">
                  <a:lumMod val="60000"/>
                  <a:lumOff val="40000"/>
                </a:srgbClr>
              </a:solidFill>
              <a:prstDash val="sysDot"/>
            </a:ln>
          </c:spPr>
          <c:marker>
            <c:symbol val="none"/>
          </c:marker>
          <c:val>
            <c:numRef>
              <c:f>External!$F$18:$P$18</c:f>
              <c:numCache>
                <c:formatCode>General</c:formatCode>
                <c:ptCount val="11"/>
                <c:pt idx="0">
                  <c:v>0</c:v>
                </c:pt>
                <c:pt idx="1">
                  <c:v>0.53506356104844943</c:v>
                </c:pt>
                <c:pt idx="2">
                  <c:v>1.8736403903115399</c:v>
                </c:pt>
                <c:pt idx="3">
                  <c:v>3.0418349043104072</c:v>
                </c:pt>
                <c:pt idx="4">
                  <c:v>3.1382491841318738</c:v>
                </c:pt>
                <c:pt idx="5">
                  <c:v>5.3691609107701774</c:v>
                </c:pt>
                <c:pt idx="6">
                  <c:v>6.4839499399417422</c:v>
                </c:pt>
                <c:pt idx="7">
                  <c:v>6.7465483848978538</c:v>
                </c:pt>
                <c:pt idx="8">
                  <c:v>7.5842092560827705</c:v>
                </c:pt>
                <c:pt idx="9">
                  <c:v>10.064473408034868</c:v>
                </c:pt>
                <c:pt idx="10">
                  <c:v>11.418266250205654</c:v>
                </c:pt>
              </c:numCache>
            </c:numRef>
          </c:val>
        </c:ser>
        <c:ser>
          <c:idx val="4"/>
          <c:order val="4"/>
          <c:spPr>
            <a:ln w="25400">
              <a:solidFill>
                <a:schemeClr val="tx2">
                  <a:lumMod val="60000"/>
                  <a:lumOff val="40000"/>
                </a:schemeClr>
              </a:solidFill>
              <a:prstDash val="sysDot"/>
            </a:ln>
          </c:spPr>
          <c:marker>
            <c:symbol val="none"/>
          </c:marker>
          <c:val>
            <c:numRef>
              <c:f>External!$F$19:$P$19</c:f>
              <c:numCache>
                <c:formatCode>General</c:formatCode>
                <c:ptCount val="11"/>
                <c:pt idx="0">
                  <c:v>0</c:v>
                </c:pt>
                <c:pt idx="1">
                  <c:v>5.1849670549775686</c:v>
                </c:pt>
                <c:pt idx="2">
                  <c:v>7.4872293971892017</c:v>
                </c:pt>
                <c:pt idx="3">
                  <c:v>11.132321853687349</c:v>
                </c:pt>
                <c:pt idx="4">
                  <c:v>14.632567714249976</c:v>
                </c:pt>
                <c:pt idx="5">
                  <c:v>18.432847494854911</c:v>
                </c:pt>
                <c:pt idx="6">
                  <c:v>20.681928093577</c:v>
                </c:pt>
                <c:pt idx="7">
                  <c:v>26.62227451962401</c:v>
                </c:pt>
                <c:pt idx="8">
                  <c:v>28.776826576590469</c:v>
                </c:pt>
                <c:pt idx="9">
                  <c:v>31.492042929301423</c:v>
                </c:pt>
                <c:pt idx="10">
                  <c:v>36.591981630933823</c:v>
                </c:pt>
              </c:numCache>
            </c:numRef>
          </c:val>
        </c:ser>
        <c:marker val="1"/>
        <c:axId val="159576448"/>
        <c:axId val="159577984"/>
      </c:lineChart>
      <c:catAx>
        <c:axId val="159576448"/>
        <c:scaling>
          <c:orientation val="minMax"/>
        </c:scaling>
        <c:axPos val="b"/>
        <c:numFmt formatCode="General" sourceLinked="1"/>
        <c:tickLblPos val="low"/>
        <c:txPr>
          <a:bodyPr/>
          <a:lstStyle/>
          <a:p>
            <a:pPr>
              <a:defRPr sz="2000">
                <a:solidFill>
                  <a:srgbClr val="FFFFFF"/>
                </a:solidFill>
              </a:defRPr>
            </a:pPr>
            <a:endParaRPr lang="en-US"/>
          </a:p>
        </c:txPr>
        <c:crossAx val="159577984"/>
        <c:crosses val="autoZero"/>
        <c:auto val="1"/>
        <c:lblAlgn val="ctr"/>
        <c:lblOffset val="100"/>
        <c:tickLblSkip val="3"/>
      </c:catAx>
      <c:valAx>
        <c:axId val="159577984"/>
        <c:scaling>
          <c:orientation val="minMax"/>
          <c:max val="40"/>
          <c:min val="0"/>
        </c:scaling>
        <c:axPos val="l"/>
        <c:numFmt formatCode="General" sourceLinked="1"/>
        <c:tickLblPos val="nextTo"/>
        <c:txPr>
          <a:bodyPr/>
          <a:lstStyle/>
          <a:p>
            <a:pPr>
              <a:defRPr sz="2000">
                <a:solidFill>
                  <a:srgbClr val="FFFFFF"/>
                </a:solidFill>
              </a:defRPr>
            </a:pPr>
            <a:endParaRPr lang="en-US"/>
          </a:p>
        </c:txPr>
        <c:crossAx val="159576448"/>
        <c:crosses val="autoZero"/>
        <c:crossBetween val="between"/>
        <c:majorUnit val="10"/>
        <c:minorUnit val="10"/>
      </c:valAx>
      <c:spPr>
        <a:solidFill>
          <a:schemeClr val="accent4">
            <a:lumMod val="75000"/>
          </a:schemeClr>
        </a:solidFill>
        <a:ln>
          <a:solidFill>
            <a:srgbClr val="FFFFFF"/>
          </a:solidFill>
        </a:ln>
      </c:spPr>
    </c:plotArea>
    <c:plotVisOnly val="1"/>
    <c:dispBlanksAs val="gap"/>
  </c:chart>
  <c:spPr>
    <a:noFill/>
    <a:ln>
      <a:noFill/>
    </a:ln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07276931190426"/>
          <c:y val="0.13101251443567397"/>
          <c:w val="0.82201573250882742"/>
          <c:h val="0.76684454733432494"/>
        </c:manualLayout>
      </c:layout>
      <c:areaChart>
        <c:grouping val="standard"/>
        <c:ser>
          <c:idx val="2"/>
          <c:order val="0"/>
          <c:spPr>
            <a:solidFill>
              <a:srgbClr val="CCFFFF">
                <a:alpha val="70000"/>
              </a:srgbClr>
            </a:solidFill>
          </c:spPr>
          <c:cat>
            <c:numRef>
              <c:f>Sheet1!$J$3:$T$3</c:f>
              <c:numCache>
                <c:formatCode>General</c:formatCode>
                <c:ptCount val="1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Sheet1!$J$18:$T$18</c:f>
              <c:numCache>
                <c:formatCode>General</c:formatCode>
                <c:ptCount val="11"/>
                <c:pt idx="0">
                  <c:v>13.966701902748374</c:v>
                </c:pt>
                <c:pt idx="1">
                  <c:v>14.714458508875449</c:v>
                </c:pt>
                <c:pt idx="2">
                  <c:v>6.5979995193128786</c:v>
                </c:pt>
                <c:pt idx="3">
                  <c:v>6.8701813819442314</c:v>
                </c:pt>
                <c:pt idx="4">
                  <c:v>9.5913088463527689</c:v>
                </c:pt>
                <c:pt idx="5">
                  <c:v>8.7036387468384699</c:v>
                </c:pt>
                <c:pt idx="6">
                  <c:v>10.15454466078717</c:v>
                </c:pt>
                <c:pt idx="7">
                  <c:v>6.2701481585303416</c:v>
                </c:pt>
                <c:pt idx="8">
                  <c:v>6.6987088697812363</c:v>
                </c:pt>
                <c:pt idx="9">
                  <c:v>9.7753866468134998</c:v>
                </c:pt>
                <c:pt idx="10">
                  <c:v>8.0977658057360404</c:v>
                </c:pt>
              </c:numCache>
            </c:numRef>
          </c:val>
        </c:ser>
        <c:ser>
          <c:idx val="1"/>
          <c:order val="2"/>
          <c:spPr>
            <a:solidFill>
              <a:schemeClr val="accent4">
                <a:lumMod val="75000"/>
              </a:schemeClr>
            </a:solidFill>
          </c:spPr>
          <c:cat>
            <c:numRef>
              <c:f>Sheet1!$J$3:$T$3</c:f>
              <c:numCache>
                <c:formatCode>General</c:formatCode>
                <c:ptCount val="1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Sheet1!$J$16:$T$16</c:f>
              <c:numCache>
                <c:formatCode>General</c:formatCode>
                <c:ptCount val="11"/>
                <c:pt idx="0">
                  <c:v>2.4893976252379146</c:v>
                </c:pt>
                <c:pt idx="1">
                  <c:v>3.3380687793673247</c:v>
                </c:pt>
                <c:pt idx="2">
                  <c:v>3.661549001924465</c:v>
                </c:pt>
                <c:pt idx="3">
                  <c:v>3.0521952803581307</c:v>
                </c:pt>
                <c:pt idx="4">
                  <c:v>3.2985605039569412</c:v>
                </c:pt>
                <c:pt idx="5">
                  <c:v>3.641355669195582</c:v>
                </c:pt>
                <c:pt idx="6">
                  <c:v>5.7878774927107832</c:v>
                </c:pt>
                <c:pt idx="7">
                  <c:v>2.9353384222276797</c:v>
                </c:pt>
                <c:pt idx="8">
                  <c:v>2.2720026161957128</c:v>
                </c:pt>
                <c:pt idx="9">
                  <c:v>3.3987413225130187</c:v>
                </c:pt>
                <c:pt idx="10">
                  <c:v>3.6553970949869412</c:v>
                </c:pt>
              </c:numCache>
            </c:numRef>
          </c:val>
        </c:ser>
        <c:axId val="159801728"/>
        <c:axId val="159803264"/>
      </c:areaChart>
      <c:lineChart>
        <c:grouping val="standard"/>
        <c:ser>
          <c:idx val="0"/>
          <c:order val="1"/>
          <c:tx>
            <c:v>Average</c:v>
          </c:tx>
          <c:spPr>
            <a:ln w="57150">
              <a:solidFill>
                <a:srgbClr val="002060"/>
              </a:solidFill>
            </a:ln>
          </c:spPr>
          <c:marker>
            <c:symbol val="none"/>
          </c:marker>
          <c:val>
            <c:numRef>
              <c:f>Sheet1!$J$17:$T$17</c:f>
              <c:numCache>
                <c:formatCode>General</c:formatCode>
                <c:ptCount val="11"/>
                <c:pt idx="0">
                  <c:v>8.4499786710918787</c:v>
                </c:pt>
                <c:pt idx="1">
                  <c:v>7.9000000000009081</c:v>
                </c:pt>
                <c:pt idx="2">
                  <c:v>4.4367499157701573</c:v>
                </c:pt>
                <c:pt idx="3">
                  <c:v>5.0481161529418488</c:v>
                </c:pt>
                <c:pt idx="4">
                  <c:v>4.1837144513558666</c:v>
                </c:pt>
                <c:pt idx="5">
                  <c:v>5.5541218679179671</c:v>
                </c:pt>
                <c:pt idx="6">
                  <c:v>8.4000959398741966</c:v>
                </c:pt>
                <c:pt idx="7">
                  <c:v>4.888103252311601</c:v>
                </c:pt>
                <c:pt idx="8">
                  <c:v>4.1549896548922645</c:v>
                </c:pt>
                <c:pt idx="9">
                  <c:v>6.636363489382898</c:v>
                </c:pt>
                <c:pt idx="10">
                  <c:v>4.5167687390778113</c:v>
                </c:pt>
              </c:numCache>
            </c:numRef>
          </c:val>
        </c:ser>
        <c:ser>
          <c:idx val="3"/>
          <c:order val="3"/>
          <c:tx>
            <c:v>20th perc.</c:v>
          </c:tx>
          <c:spPr>
            <a:ln w="25400">
              <a:solidFill>
                <a:srgbClr val="1F497D">
                  <a:lumMod val="60000"/>
                  <a:lumOff val="40000"/>
                </a:srgbClr>
              </a:solidFill>
              <a:prstDash val="sysDot"/>
            </a:ln>
          </c:spPr>
          <c:marker>
            <c:symbol val="none"/>
          </c:marker>
          <c:val>
            <c:numRef>
              <c:f>Sheet1!$J$16:$T$16</c:f>
              <c:numCache>
                <c:formatCode>General</c:formatCode>
                <c:ptCount val="11"/>
                <c:pt idx="0">
                  <c:v>2.4893976252379146</c:v>
                </c:pt>
                <c:pt idx="1">
                  <c:v>3.3380687793673247</c:v>
                </c:pt>
                <c:pt idx="2">
                  <c:v>3.661549001924465</c:v>
                </c:pt>
                <c:pt idx="3">
                  <c:v>3.0521952803581307</c:v>
                </c:pt>
                <c:pt idx="4">
                  <c:v>3.2985605039569412</c:v>
                </c:pt>
                <c:pt idx="5">
                  <c:v>3.641355669195582</c:v>
                </c:pt>
                <c:pt idx="6">
                  <c:v>5.7878774927107832</c:v>
                </c:pt>
                <c:pt idx="7">
                  <c:v>2.9353384222276797</c:v>
                </c:pt>
                <c:pt idx="8">
                  <c:v>2.2720026161957128</c:v>
                </c:pt>
                <c:pt idx="9">
                  <c:v>3.3987413225130187</c:v>
                </c:pt>
                <c:pt idx="10">
                  <c:v>3.6553970949869412</c:v>
                </c:pt>
              </c:numCache>
            </c:numRef>
          </c:val>
        </c:ser>
        <c:ser>
          <c:idx val="4"/>
          <c:order val="4"/>
          <c:tx>
            <c:v>80th perc.</c:v>
          </c:tx>
          <c:spPr>
            <a:ln w="25400">
              <a:solidFill>
                <a:schemeClr val="tx2">
                  <a:lumMod val="60000"/>
                  <a:lumOff val="40000"/>
                </a:schemeClr>
              </a:solidFill>
              <a:prstDash val="sysDot"/>
            </a:ln>
          </c:spPr>
          <c:marker>
            <c:symbol val="none"/>
          </c:marker>
          <c:val>
            <c:numRef>
              <c:f>Sheet1!$J$18:$T$18</c:f>
              <c:numCache>
                <c:formatCode>General</c:formatCode>
                <c:ptCount val="11"/>
                <c:pt idx="0">
                  <c:v>13.966701902748374</c:v>
                </c:pt>
                <c:pt idx="1">
                  <c:v>14.714458508875449</c:v>
                </c:pt>
                <c:pt idx="2">
                  <c:v>6.5979995193128786</c:v>
                </c:pt>
                <c:pt idx="3">
                  <c:v>6.8701813819442314</c:v>
                </c:pt>
                <c:pt idx="4">
                  <c:v>9.5913088463527689</c:v>
                </c:pt>
                <c:pt idx="5">
                  <c:v>8.7036387468384699</c:v>
                </c:pt>
                <c:pt idx="6">
                  <c:v>10.15454466078717</c:v>
                </c:pt>
                <c:pt idx="7">
                  <c:v>6.2701481585303416</c:v>
                </c:pt>
                <c:pt idx="8">
                  <c:v>6.6987088697812363</c:v>
                </c:pt>
                <c:pt idx="9">
                  <c:v>9.7753866468134998</c:v>
                </c:pt>
                <c:pt idx="10">
                  <c:v>8.0977658057360404</c:v>
                </c:pt>
              </c:numCache>
            </c:numRef>
          </c:val>
        </c:ser>
        <c:marker val="1"/>
        <c:axId val="159801728"/>
        <c:axId val="159803264"/>
      </c:lineChart>
      <c:catAx>
        <c:axId val="159801728"/>
        <c:scaling>
          <c:orientation val="minMax"/>
        </c:scaling>
        <c:axPos val="b"/>
        <c:numFmt formatCode="General" sourceLinked="1"/>
        <c:tickLblPos val="nextTo"/>
        <c:crossAx val="159803264"/>
        <c:crosses val="autoZero"/>
        <c:auto val="1"/>
        <c:lblAlgn val="ctr"/>
        <c:lblOffset val="100"/>
        <c:tickLblSkip val="3"/>
      </c:catAx>
      <c:valAx>
        <c:axId val="159803264"/>
        <c:scaling>
          <c:orientation val="minMax"/>
          <c:max val="15"/>
          <c:min val="0"/>
        </c:scaling>
        <c:axPos val="l"/>
        <c:numFmt formatCode="General" sourceLinked="1"/>
        <c:tickLblPos val="nextTo"/>
        <c:crossAx val="159801728"/>
        <c:crosses val="autoZero"/>
        <c:crossBetween val="between"/>
        <c:majorUnit val="5"/>
      </c:valAx>
      <c:spPr>
        <a:solidFill>
          <a:schemeClr val="accent4">
            <a:lumMod val="75000"/>
          </a:schemeClr>
        </a:solidFill>
        <a:ln>
          <a:solidFill>
            <a:srgbClr val="FFFFFF"/>
          </a:solidFill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2000">
          <a:solidFill>
            <a:srgbClr val="FFFFFF"/>
          </a:solidFill>
        </a:defRPr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areaChart>
        <c:grouping val="standard"/>
        <c:ser>
          <c:idx val="1"/>
          <c:order val="0"/>
          <c:spPr>
            <a:gradFill>
              <a:gsLst>
                <a:gs pos="0">
                  <a:srgbClr val="C00000"/>
                </a:gs>
                <a:gs pos="50000">
                  <a:srgbClr val="FFC000"/>
                </a:gs>
                <a:gs pos="50000">
                  <a:srgbClr val="FFC000"/>
                </a:gs>
              </a:gsLst>
              <a:lin ang="5400000" scaled="0"/>
            </a:gradFill>
            <a:ln>
              <a:noFill/>
            </a:ln>
          </c:spPr>
          <c:cat>
            <c:strRef>
              <c:f>ChartsWI!$D$3:$I$3</c:f>
              <c:strCache>
                <c:ptCount val="6"/>
                <c:pt idx="0">
                  <c:v>T-1</c:v>
                </c:pt>
                <c:pt idx="1">
                  <c:v>Start</c:v>
                </c:pt>
                <c:pt idx="2">
                  <c:v>1/4</c:v>
                </c:pt>
                <c:pt idx="3">
                  <c:v>1/2</c:v>
                </c:pt>
                <c:pt idx="4">
                  <c:v>3/4</c:v>
                </c:pt>
                <c:pt idx="5">
                  <c:v>Peak</c:v>
                </c:pt>
              </c:strCache>
            </c:strRef>
          </c:cat>
          <c:val>
            <c:numRef>
              <c:f>ChartsWI!$D$5:$I$5</c:f>
              <c:numCache>
                <c:formatCode>0.0</c:formatCode>
                <c:ptCount val="6"/>
                <c:pt idx="0">
                  <c:v>100</c:v>
                </c:pt>
                <c:pt idx="1">
                  <c:v>106.13040000000001</c:v>
                </c:pt>
                <c:pt idx="2">
                  <c:v>125.26410000000043</c:v>
                </c:pt>
                <c:pt idx="3">
                  <c:v>157.82340000000067</c:v>
                </c:pt>
                <c:pt idx="4">
                  <c:v>162.00359999999998</c:v>
                </c:pt>
                <c:pt idx="5">
                  <c:v>190.22399999999999</c:v>
                </c:pt>
              </c:numCache>
            </c:numRef>
          </c:val>
        </c:ser>
        <c:ser>
          <c:idx val="3"/>
          <c:order val="1"/>
          <c:spPr>
            <a:solidFill>
              <a:srgbClr val="BFBFBF">
                <a:lumMod val="50000"/>
              </a:srgbClr>
            </a:solidFill>
            <a:ln>
              <a:noFill/>
              <a:prstDash val="sysDash"/>
            </a:ln>
          </c:spPr>
          <c:val>
            <c:numRef>
              <c:f>ChartsWI!$D$9:$I$9</c:f>
              <c:numCache>
                <c:formatCode>0.0</c:formatCode>
                <c:ptCount val="6"/>
                <c:pt idx="0">
                  <c:v>100</c:v>
                </c:pt>
                <c:pt idx="1">
                  <c:v>103.69234999999998</c:v>
                </c:pt>
                <c:pt idx="2">
                  <c:v>116.45435000000002</c:v>
                </c:pt>
                <c:pt idx="3">
                  <c:v>130.46935000000002</c:v>
                </c:pt>
                <c:pt idx="4">
                  <c:v>138.7876</c:v>
                </c:pt>
                <c:pt idx="5">
                  <c:v>153.29754999999997</c:v>
                </c:pt>
              </c:numCache>
            </c:numRef>
          </c:val>
        </c:ser>
        <c:axId val="167253504"/>
        <c:axId val="167255040"/>
      </c:areaChart>
      <c:lineChart>
        <c:grouping val="standard"/>
        <c:ser>
          <c:idx val="4"/>
          <c:order val="2"/>
          <c:spPr>
            <a:ln w="69850">
              <a:solidFill>
                <a:srgbClr val="00B050"/>
              </a:solidFill>
              <a:prstDash val="sysDot"/>
            </a:ln>
          </c:spPr>
          <c:marker>
            <c:symbol val="none"/>
          </c:marker>
          <c:val>
            <c:numRef>
              <c:f>ChartsWI!$D$13:$I$13</c:f>
              <c:numCache>
                <c:formatCode>0.0</c:formatCode>
                <c:ptCount val="6"/>
                <c:pt idx="0">
                  <c:v>100</c:v>
                </c:pt>
                <c:pt idx="1">
                  <c:v>103.94595000000002</c:v>
                </c:pt>
                <c:pt idx="2">
                  <c:v>109.26855</c:v>
                </c:pt>
                <c:pt idx="3">
                  <c:v>118.82730000000001</c:v>
                </c:pt>
                <c:pt idx="4">
                  <c:v>125.86834999999998</c:v>
                </c:pt>
                <c:pt idx="5">
                  <c:v>133.33085</c:v>
                </c:pt>
              </c:numCache>
            </c:numRef>
          </c:val>
        </c:ser>
        <c:ser>
          <c:idx val="0"/>
          <c:order val="3"/>
          <c:spPr>
            <a:ln w="69850">
              <a:solidFill>
                <a:srgbClr val="FFFFFF"/>
              </a:solidFill>
            </a:ln>
          </c:spPr>
          <c:marker>
            <c:symbol val="none"/>
          </c:marker>
          <c:val>
            <c:numRef>
              <c:f>ChartsWI!$D$5:$I$5</c:f>
              <c:numCache>
                <c:formatCode>0.0</c:formatCode>
                <c:ptCount val="6"/>
                <c:pt idx="0">
                  <c:v>100</c:v>
                </c:pt>
                <c:pt idx="1">
                  <c:v>106.13040000000001</c:v>
                </c:pt>
                <c:pt idx="2">
                  <c:v>125.26410000000043</c:v>
                </c:pt>
                <c:pt idx="3">
                  <c:v>157.82340000000067</c:v>
                </c:pt>
                <c:pt idx="4">
                  <c:v>162.00359999999998</c:v>
                </c:pt>
                <c:pt idx="5">
                  <c:v>190.22399999999999</c:v>
                </c:pt>
              </c:numCache>
            </c:numRef>
          </c:val>
        </c:ser>
        <c:ser>
          <c:idx val="2"/>
          <c:order val="4"/>
          <c:spPr>
            <a:ln w="69850">
              <a:solidFill>
                <a:srgbClr val="FFFFFF"/>
              </a:solidFill>
              <a:prstDash val="dash"/>
            </a:ln>
          </c:spPr>
          <c:marker>
            <c:symbol val="none"/>
          </c:marker>
          <c:val>
            <c:numRef>
              <c:f>ChartsWI!$D$9:$I$9</c:f>
              <c:numCache>
                <c:formatCode>0.0</c:formatCode>
                <c:ptCount val="6"/>
                <c:pt idx="0">
                  <c:v>100</c:v>
                </c:pt>
                <c:pt idx="1">
                  <c:v>103.69234999999998</c:v>
                </c:pt>
                <c:pt idx="2">
                  <c:v>116.45435000000002</c:v>
                </c:pt>
                <c:pt idx="3">
                  <c:v>130.46935000000002</c:v>
                </c:pt>
                <c:pt idx="4">
                  <c:v>138.7876</c:v>
                </c:pt>
                <c:pt idx="5">
                  <c:v>153.29754999999997</c:v>
                </c:pt>
              </c:numCache>
            </c:numRef>
          </c:val>
        </c:ser>
        <c:marker val="1"/>
        <c:axId val="167253504"/>
        <c:axId val="167255040"/>
      </c:lineChart>
      <c:catAx>
        <c:axId val="167253504"/>
        <c:scaling>
          <c:orientation val="minMax"/>
        </c:scaling>
        <c:axPos val="b"/>
        <c:tickLblPos val="low"/>
        <c:crossAx val="167255040"/>
        <c:crosses val="autoZero"/>
        <c:auto val="1"/>
        <c:lblAlgn val="ctr"/>
        <c:lblOffset val="100"/>
      </c:catAx>
      <c:valAx>
        <c:axId val="167255040"/>
        <c:scaling>
          <c:orientation val="minMax"/>
          <c:max val="200"/>
          <c:min val="80"/>
        </c:scaling>
        <c:axPos val="l"/>
        <c:numFmt formatCode="0" sourceLinked="0"/>
        <c:tickLblPos val="nextTo"/>
        <c:crossAx val="167253504"/>
        <c:crosses val="autoZero"/>
        <c:crossBetween val="between"/>
      </c:valAx>
      <c:spPr>
        <a:solidFill>
          <a:schemeClr val="tx1">
            <a:lumMod val="50000"/>
          </a:schemeClr>
        </a:solidFill>
        <a:ln>
          <a:solidFill>
            <a:srgbClr val="FFFFFF"/>
          </a:solidFill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2000" b="1">
          <a:solidFill>
            <a:srgbClr val="FFFFFF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2611925215031741"/>
          <c:y val="4.135851932847262E-2"/>
          <c:w val="0.79222933070866153"/>
          <c:h val="0.84275620925033878"/>
        </c:manualLayout>
      </c:layout>
      <c:barChart>
        <c:barDir val="col"/>
        <c:grouping val="clustered"/>
        <c:ser>
          <c:idx val="0"/>
          <c:order val="0"/>
          <c:spPr>
            <a:gradFill>
              <a:gsLst>
                <a:gs pos="0">
                  <a:srgbClr val="C00000"/>
                </a:gs>
                <a:gs pos="50000">
                  <a:srgbClr val="FFC000"/>
                </a:gs>
                <a:gs pos="50000">
                  <a:srgbClr val="FFC000"/>
                </a:gs>
              </a:gsLst>
              <a:lin ang="5400000" scaled="0"/>
            </a:gradFill>
          </c:spPr>
          <c:cat>
            <c:numRef>
              <c:f>[2]WI!$BE$4</c:f>
              <c:numCache>
                <c:formatCode>General</c:formatCode>
                <c:ptCount val="1"/>
                <c:pt idx="0">
                  <c:v>2000</c:v>
                </c:pt>
              </c:numCache>
            </c:numRef>
          </c:cat>
          <c:val>
            <c:numRef>
              <c:f>[2]WI!$DE$32:$DE$41</c:f>
              <c:numCache>
                <c:formatCode>General</c:formatCode>
                <c:ptCount val="10"/>
                <c:pt idx="0">
                  <c:v>0.17147090000000001</c:v>
                </c:pt>
                <c:pt idx="1">
                  <c:v>0.47686590000000484</c:v>
                </c:pt>
                <c:pt idx="2">
                  <c:v>0.55649029999999999</c:v>
                </c:pt>
                <c:pt idx="3">
                  <c:v>0.84647110000000003</c:v>
                </c:pt>
                <c:pt idx="4">
                  <c:v>0.89663760000000003</c:v>
                </c:pt>
                <c:pt idx="5">
                  <c:v>0.95285550000000063</c:v>
                </c:pt>
                <c:pt idx="6">
                  <c:v>1.1684870000000218</c:v>
                </c:pt>
                <c:pt idx="7">
                  <c:v>1.846519</c:v>
                </c:pt>
                <c:pt idx="8">
                  <c:v>1.9008609999999999</c:v>
                </c:pt>
                <c:pt idx="9">
                  <c:v>3.0389379999999999</c:v>
                </c:pt>
              </c:numCache>
            </c:numRef>
          </c:val>
        </c:ser>
        <c:gapWidth val="19"/>
        <c:axId val="153101056"/>
        <c:axId val="159691520"/>
      </c:barChart>
      <c:catAx>
        <c:axId val="153101056"/>
        <c:scaling>
          <c:orientation val="minMax"/>
        </c:scaling>
        <c:axPos val="b"/>
        <c:numFmt formatCode="General" sourceLinked="1"/>
        <c:majorTickMark val="none"/>
        <c:tickLblPos val="none"/>
        <c:crossAx val="159691520"/>
        <c:crosses val="autoZero"/>
        <c:auto val="1"/>
        <c:lblAlgn val="ctr"/>
        <c:lblOffset val="100"/>
      </c:catAx>
      <c:valAx>
        <c:axId val="159691520"/>
        <c:scaling>
          <c:orientation val="minMax"/>
          <c:max val="3.2"/>
          <c:min val="0"/>
        </c:scaling>
        <c:axPos val="l"/>
        <c:numFmt formatCode="#,##0.0" sourceLinked="0"/>
        <c:majorTickMark val="none"/>
        <c:tickLblPos val="nextTo"/>
        <c:spPr>
          <a:ln>
            <a:solidFill>
              <a:srgbClr val="FFFFFF"/>
            </a:solidFill>
          </a:ln>
        </c:spPr>
        <c:crossAx val="153101056"/>
        <c:crosses val="autoZero"/>
        <c:crossBetween val="between"/>
        <c:majorUnit val="0.4"/>
      </c:valAx>
      <c:spPr>
        <a:solidFill>
          <a:srgbClr val="BFBFBF">
            <a:lumMod val="50000"/>
          </a:srgbClr>
        </a:solidFill>
        <a:ln>
          <a:solidFill>
            <a:srgbClr val="FFFFFF"/>
          </a:solidFill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2000" b="1">
          <a:solidFill>
            <a:srgbClr val="FFFFFF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8.0951664749771501E-2"/>
          <c:y val="5.1400554097404495E-2"/>
          <c:w val="0.873892673528185"/>
          <c:h val="0.87639809888628861"/>
        </c:manualLayout>
      </c:layout>
      <c:lineChart>
        <c:grouping val="standard"/>
        <c:ser>
          <c:idx val="0"/>
          <c:order val="0"/>
          <c:spPr>
            <a:ln w="57150">
              <a:solidFill>
                <a:srgbClr val="FFC000"/>
              </a:solidFill>
            </a:ln>
          </c:spPr>
          <c:marker>
            <c:symbol val="none"/>
          </c:marker>
          <c:cat>
            <c:numRef>
              <c:f>'debt service'!$A$11:$A$32</c:f>
              <c:numCache>
                <c:formatCode>General</c:formatCode>
                <c:ptCount val="22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</c:numCache>
            </c:numRef>
          </c:cat>
          <c:val>
            <c:numRef>
              <c:f>int_gdp!$AN$11:$AN$32</c:f>
              <c:numCache>
                <c:formatCode>#,##0.00</c:formatCode>
                <c:ptCount val="22"/>
                <c:pt idx="0">
                  <c:v>2.9720486722206827</c:v>
                </c:pt>
                <c:pt idx="1">
                  <c:v>2.4280501800637158</c:v>
                </c:pt>
                <c:pt idx="2">
                  <c:v>2.6540300504450642</c:v>
                </c:pt>
                <c:pt idx="3">
                  <c:v>2.3644634306707069</c:v>
                </c:pt>
                <c:pt idx="4">
                  <c:v>2.467274554213748</c:v>
                </c:pt>
                <c:pt idx="5">
                  <c:v>2.4395820479524764</c:v>
                </c:pt>
                <c:pt idx="6">
                  <c:v>3.1559328819533912</c:v>
                </c:pt>
                <c:pt idx="7">
                  <c:v>2.701835094635157</c:v>
                </c:pt>
                <c:pt idx="8">
                  <c:v>3.0928455701268769</c:v>
                </c:pt>
                <c:pt idx="9">
                  <c:v>3.0059438459047199</c:v>
                </c:pt>
                <c:pt idx="10">
                  <c:v>2.9225583223151772</c:v>
                </c:pt>
                <c:pt idx="11">
                  <c:v>2.6507781653132767</c:v>
                </c:pt>
                <c:pt idx="12">
                  <c:v>2.7488516136736969</c:v>
                </c:pt>
                <c:pt idx="13">
                  <c:v>2.7017271632552431</c:v>
                </c:pt>
                <c:pt idx="14">
                  <c:v>2.4230700338783939</c:v>
                </c:pt>
                <c:pt idx="15">
                  <c:v>2.08994079028664</c:v>
                </c:pt>
                <c:pt idx="16">
                  <c:v>2.0871346094522072</c:v>
                </c:pt>
                <c:pt idx="17">
                  <c:v>1.7837172282614899</c:v>
                </c:pt>
                <c:pt idx="18">
                  <c:v>1.2356200093859573</c:v>
                </c:pt>
                <c:pt idx="19">
                  <c:v>1.3479166708278698</c:v>
                </c:pt>
                <c:pt idx="20">
                  <c:v>1.2070992453845357</c:v>
                </c:pt>
                <c:pt idx="21">
                  <c:v>1.1279885807159811</c:v>
                </c:pt>
              </c:numCache>
            </c:numRef>
          </c:val>
        </c:ser>
        <c:ser>
          <c:idx val="1"/>
          <c:order val="1"/>
          <c:spPr>
            <a:ln w="60325">
              <a:solidFill>
                <a:srgbClr val="CCFFFF">
                  <a:alpha val="70000"/>
                </a:srgbClr>
              </a:solidFill>
              <a:prstDash val="sysDot"/>
            </a:ln>
          </c:spPr>
          <c:marker>
            <c:symbol val="none"/>
          </c:marker>
          <c:cat>
            <c:numRef>
              <c:f>'debt service'!$A$11:$A$32</c:f>
              <c:numCache>
                <c:formatCode>General</c:formatCode>
                <c:ptCount val="22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</c:numCache>
            </c:numRef>
          </c:cat>
          <c:val>
            <c:numRef>
              <c:f>int_gdp!$AM$11:$AM$32</c:f>
              <c:numCache>
                <c:formatCode>#,##0.00</c:formatCode>
                <c:ptCount val="22"/>
                <c:pt idx="0">
                  <c:v>2.2919384947080577</c:v>
                </c:pt>
                <c:pt idx="1">
                  <c:v>1.9581477654448782</c:v>
                </c:pt>
                <c:pt idx="2">
                  <c:v>2.0257946409697252</c:v>
                </c:pt>
                <c:pt idx="3">
                  <c:v>2.0320185445741177</c:v>
                </c:pt>
                <c:pt idx="4">
                  <c:v>2.1182691603901027</c:v>
                </c:pt>
                <c:pt idx="5">
                  <c:v>1.7171281224095059</c:v>
                </c:pt>
                <c:pt idx="6">
                  <c:v>1.8292290483450364</c:v>
                </c:pt>
                <c:pt idx="7">
                  <c:v>1.971473732791412</c:v>
                </c:pt>
                <c:pt idx="8">
                  <c:v>2.1400888617967042</c:v>
                </c:pt>
                <c:pt idx="9">
                  <c:v>2.601540044705128</c:v>
                </c:pt>
                <c:pt idx="10">
                  <c:v>2.3360878007368928</c:v>
                </c:pt>
                <c:pt idx="11">
                  <c:v>2.2217588327368269</c:v>
                </c:pt>
                <c:pt idx="12">
                  <c:v>2.0269682426640152</c:v>
                </c:pt>
                <c:pt idx="13">
                  <c:v>1.955736073379579</c:v>
                </c:pt>
                <c:pt idx="14">
                  <c:v>1.950026837757161</c:v>
                </c:pt>
                <c:pt idx="15">
                  <c:v>1.7856974580247498</c:v>
                </c:pt>
                <c:pt idx="16">
                  <c:v>1.6552194794787862</c:v>
                </c:pt>
                <c:pt idx="17">
                  <c:v>1.3912190945771679</c:v>
                </c:pt>
                <c:pt idx="18">
                  <c:v>1.0529303837155679</c:v>
                </c:pt>
                <c:pt idx="19">
                  <c:v>1.044200377988554</c:v>
                </c:pt>
                <c:pt idx="20">
                  <c:v>0.982790915729296</c:v>
                </c:pt>
                <c:pt idx="21">
                  <c:v>1.0028571855094119</c:v>
                </c:pt>
              </c:numCache>
            </c:numRef>
          </c:val>
        </c:ser>
        <c:ser>
          <c:idx val="2"/>
          <c:order val="2"/>
          <c:spPr>
            <a:ln w="57150">
              <a:solidFill>
                <a:srgbClr val="CCFFFF">
                  <a:alpha val="70000"/>
                </a:srgbClr>
              </a:solidFill>
              <a:prstDash val="sysDot"/>
            </a:ln>
          </c:spPr>
          <c:marker>
            <c:symbol val="none"/>
          </c:marker>
          <c:cat>
            <c:numRef>
              <c:f>'debt service'!$A$11:$A$32</c:f>
              <c:numCache>
                <c:formatCode>General</c:formatCode>
                <c:ptCount val="22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</c:numCache>
            </c:numRef>
          </c:cat>
          <c:val>
            <c:numRef>
              <c:f>int_gdp!$AO$11:$AO$32</c:f>
              <c:numCache>
                <c:formatCode>#,##0.00</c:formatCode>
                <c:ptCount val="22"/>
                <c:pt idx="0">
                  <c:v>4.2222706263758365</c:v>
                </c:pt>
                <c:pt idx="1">
                  <c:v>3.1120927750446628</c:v>
                </c:pt>
                <c:pt idx="2">
                  <c:v>3.15891033256987</c:v>
                </c:pt>
                <c:pt idx="3">
                  <c:v>2.8641543381392522</c:v>
                </c:pt>
                <c:pt idx="4">
                  <c:v>2.8860010580981421</c:v>
                </c:pt>
                <c:pt idx="5">
                  <c:v>3.5436812167773506</c:v>
                </c:pt>
                <c:pt idx="6">
                  <c:v>3.385770877429219</c:v>
                </c:pt>
                <c:pt idx="7">
                  <c:v>3.3669398170723341</c:v>
                </c:pt>
                <c:pt idx="8">
                  <c:v>4.2102001921720476</c:v>
                </c:pt>
                <c:pt idx="9">
                  <c:v>4.0604802817625796</c:v>
                </c:pt>
                <c:pt idx="10">
                  <c:v>3.9551895934791967</c:v>
                </c:pt>
                <c:pt idx="11">
                  <c:v>3.47276439125605</c:v>
                </c:pt>
                <c:pt idx="12">
                  <c:v>4.1201991868434149</c:v>
                </c:pt>
                <c:pt idx="13">
                  <c:v>5.0550103609837755</c:v>
                </c:pt>
                <c:pt idx="14">
                  <c:v>3.7045978875904195</c:v>
                </c:pt>
                <c:pt idx="15">
                  <c:v>2.7866990966515282</c:v>
                </c:pt>
                <c:pt idx="16">
                  <c:v>2.5845499388732978</c:v>
                </c:pt>
                <c:pt idx="17">
                  <c:v>2.09333008337352</c:v>
                </c:pt>
                <c:pt idx="18">
                  <c:v>1.3372518099807662</c:v>
                </c:pt>
                <c:pt idx="19">
                  <c:v>1.545478263674755</c:v>
                </c:pt>
                <c:pt idx="20">
                  <c:v>1.575170956291182</c:v>
                </c:pt>
                <c:pt idx="21">
                  <c:v>1.5002231552995653</c:v>
                </c:pt>
              </c:numCache>
            </c:numRef>
          </c:val>
        </c:ser>
        <c:marker val="1"/>
        <c:axId val="149275776"/>
        <c:axId val="149277312"/>
      </c:lineChart>
      <c:catAx>
        <c:axId val="149275776"/>
        <c:scaling>
          <c:orientation val="minMax"/>
        </c:scaling>
        <c:axPos val="b"/>
        <c:numFmt formatCode="General" sourceLinked="1"/>
        <c:tickLblPos val="nextTo"/>
        <c:crossAx val="149277312"/>
        <c:crosses val="autoZero"/>
        <c:auto val="1"/>
        <c:lblAlgn val="ctr"/>
        <c:lblOffset val="100"/>
        <c:tickLblSkip val="5"/>
      </c:catAx>
      <c:valAx>
        <c:axId val="149277312"/>
        <c:scaling>
          <c:orientation val="minMax"/>
        </c:scaling>
        <c:axPos val="l"/>
        <c:numFmt formatCode="#,##0" sourceLinked="0"/>
        <c:tickLblPos val="nextTo"/>
        <c:crossAx val="149275776"/>
        <c:crosses val="autoZero"/>
        <c:crossBetween val="between"/>
      </c:valAx>
      <c:spPr>
        <a:noFill/>
        <a:ln w="34925">
          <a:solidFill>
            <a:srgbClr val="FFFFFF"/>
          </a:solidFill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2000">
          <a:solidFill>
            <a:schemeClr val="tx1">
              <a:lumMod val="20000"/>
              <a:lumOff val="80000"/>
            </a:schemeClr>
          </a:solidFill>
        </a:defRPr>
      </a:pPr>
      <a:endParaRPr lang="en-US"/>
    </a:p>
  </c:txPr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8.9511129022258065E-2"/>
          <c:y val="0.12135316418780986"/>
          <c:w val="0.86477700622069631"/>
          <c:h val="0.80866380338821364"/>
        </c:manualLayout>
      </c:layout>
      <c:lineChart>
        <c:grouping val="standard"/>
        <c:ser>
          <c:idx val="0"/>
          <c:order val="0"/>
          <c:tx>
            <c:v>LAC EMBI+yield</c:v>
          </c:tx>
          <c:spPr>
            <a:ln w="76200" cmpd="dbl">
              <a:solidFill>
                <a:srgbClr val="FFFFFF"/>
              </a:solidFill>
            </a:ln>
          </c:spPr>
          <c:marker>
            <c:symbol val="none"/>
          </c:marker>
          <c:cat>
            <c:numRef>
              <c:f>yields!$A$45:$A$225</c:f>
              <c:numCache>
                <c:formatCode>[$-409]mmm\-yy;@</c:formatCode>
                <c:ptCount val="181"/>
                <c:pt idx="0">
                  <c:v>35765</c:v>
                </c:pt>
                <c:pt idx="1">
                  <c:v>35796</c:v>
                </c:pt>
                <c:pt idx="2">
                  <c:v>35827</c:v>
                </c:pt>
                <c:pt idx="3">
                  <c:v>35855</c:v>
                </c:pt>
                <c:pt idx="4">
                  <c:v>35886</c:v>
                </c:pt>
                <c:pt idx="5">
                  <c:v>35916</c:v>
                </c:pt>
                <c:pt idx="6">
                  <c:v>35947</c:v>
                </c:pt>
                <c:pt idx="7">
                  <c:v>35977</c:v>
                </c:pt>
                <c:pt idx="8">
                  <c:v>36008</c:v>
                </c:pt>
                <c:pt idx="9">
                  <c:v>36039</c:v>
                </c:pt>
                <c:pt idx="10">
                  <c:v>36069</c:v>
                </c:pt>
                <c:pt idx="11">
                  <c:v>36100</c:v>
                </c:pt>
                <c:pt idx="12">
                  <c:v>36130</c:v>
                </c:pt>
                <c:pt idx="13">
                  <c:v>36161</c:v>
                </c:pt>
                <c:pt idx="14">
                  <c:v>36192</c:v>
                </c:pt>
                <c:pt idx="15">
                  <c:v>36220</c:v>
                </c:pt>
                <c:pt idx="16">
                  <c:v>36251</c:v>
                </c:pt>
                <c:pt idx="17">
                  <c:v>36281</c:v>
                </c:pt>
                <c:pt idx="18">
                  <c:v>36312</c:v>
                </c:pt>
                <c:pt idx="19">
                  <c:v>36342</c:v>
                </c:pt>
                <c:pt idx="20">
                  <c:v>36373</c:v>
                </c:pt>
                <c:pt idx="21">
                  <c:v>36404</c:v>
                </c:pt>
                <c:pt idx="22">
                  <c:v>36434</c:v>
                </c:pt>
                <c:pt idx="23">
                  <c:v>36465</c:v>
                </c:pt>
                <c:pt idx="24">
                  <c:v>36495</c:v>
                </c:pt>
                <c:pt idx="25">
                  <c:v>36526</c:v>
                </c:pt>
                <c:pt idx="26">
                  <c:v>36557</c:v>
                </c:pt>
                <c:pt idx="27">
                  <c:v>36586</c:v>
                </c:pt>
                <c:pt idx="28">
                  <c:v>36617</c:v>
                </c:pt>
                <c:pt idx="29">
                  <c:v>36647</c:v>
                </c:pt>
                <c:pt idx="30">
                  <c:v>36678</c:v>
                </c:pt>
                <c:pt idx="31">
                  <c:v>36708</c:v>
                </c:pt>
                <c:pt idx="32">
                  <c:v>36739</c:v>
                </c:pt>
                <c:pt idx="33">
                  <c:v>36770</c:v>
                </c:pt>
                <c:pt idx="34">
                  <c:v>36800</c:v>
                </c:pt>
                <c:pt idx="35">
                  <c:v>36831</c:v>
                </c:pt>
                <c:pt idx="36">
                  <c:v>36861</c:v>
                </c:pt>
                <c:pt idx="37">
                  <c:v>36892</c:v>
                </c:pt>
                <c:pt idx="38">
                  <c:v>36923</c:v>
                </c:pt>
                <c:pt idx="39">
                  <c:v>36951</c:v>
                </c:pt>
                <c:pt idx="40">
                  <c:v>36982</c:v>
                </c:pt>
                <c:pt idx="41">
                  <c:v>37012</c:v>
                </c:pt>
                <c:pt idx="42">
                  <c:v>37043</c:v>
                </c:pt>
                <c:pt idx="43">
                  <c:v>37073</c:v>
                </c:pt>
                <c:pt idx="44">
                  <c:v>37104</c:v>
                </c:pt>
                <c:pt idx="45">
                  <c:v>37135</c:v>
                </c:pt>
                <c:pt idx="46">
                  <c:v>37165</c:v>
                </c:pt>
                <c:pt idx="47">
                  <c:v>37196</c:v>
                </c:pt>
                <c:pt idx="48">
                  <c:v>37226</c:v>
                </c:pt>
                <c:pt idx="49">
                  <c:v>37257</c:v>
                </c:pt>
                <c:pt idx="50">
                  <c:v>37288</c:v>
                </c:pt>
                <c:pt idx="51">
                  <c:v>37316</c:v>
                </c:pt>
                <c:pt idx="52">
                  <c:v>37347</c:v>
                </c:pt>
                <c:pt idx="53">
                  <c:v>37377</c:v>
                </c:pt>
                <c:pt idx="54">
                  <c:v>37408</c:v>
                </c:pt>
                <c:pt idx="55">
                  <c:v>37438</c:v>
                </c:pt>
                <c:pt idx="56">
                  <c:v>37469</c:v>
                </c:pt>
                <c:pt idx="57">
                  <c:v>37500</c:v>
                </c:pt>
                <c:pt idx="58">
                  <c:v>37530</c:v>
                </c:pt>
                <c:pt idx="59">
                  <c:v>37561</c:v>
                </c:pt>
                <c:pt idx="60">
                  <c:v>37591</c:v>
                </c:pt>
                <c:pt idx="61">
                  <c:v>37622</c:v>
                </c:pt>
                <c:pt idx="62">
                  <c:v>37653</c:v>
                </c:pt>
                <c:pt idx="63">
                  <c:v>37681</c:v>
                </c:pt>
                <c:pt idx="64">
                  <c:v>37712</c:v>
                </c:pt>
                <c:pt idx="65">
                  <c:v>37742</c:v>
                </c:pt>
                <c:pt idx="66">
                  <c:v>37773</c:v>
                </c:pt>
                <c:pt idx="67">
                  <c:v>37803</c:v>
                </c:pt>
                <c:pt idx="68">
                  <c:v>37834</c:v>
                </c:pt>
                <c:pt idx="69">
                  <c:v>37865</c:v>
                </c:pt>
                <c:pt idx="70">
                  <c:v>37895</c:v>
                </c:pt>
                <c:pt idx="71">
                  <c:v>37926</c:v>
                </c:pt>
                <c:pt idx="72">
                  <c:v>37956</c:v>
                </c:pt>
                <c:pt idx="73">
                  <c:v>37987</c:v>
                </c:pt>
                <c:pt idx="74">
                  <c:v>38018</c:v>
                </c:pt>
                <c:pt idx="75">
                  <c:v>38047</c:v>
                </c:pt>
                <c:pt idx="76">
                  <c:v>38078</c:v>
                </c:pt>
                <c:pt idx="77">
                  <c:v>38108</c:v>
                </c:pt>
                <c:pt idx="78">
                  <c:v>38139</c:v>
                </c:pt>
                <c:pt idx="79">
                  <c:v>38169</c:v>
                </c:pt>
                <c:pt idx="80">
                  <c:v>38200</c:v>
                </c:pt>
                <c:pt idx="81">
                  <c:v>38231</c:v>
                </c:pt>
                <c:pt idx="82">
                  <c:v>38261</c:v>
                </c:pt>
                <c:pt idx="83">
                  <c:v>38292</c:v>
                </c:pt>
                <c:pt idx="84">
                  <c:v>38322</c:v>
                </c:pt>
                <c:pt idx="85">
                  <c:v>38353</c:v>
                </c:pt>
                <c:pt idx="86">
                  <c:v>38384</c:v>
                </c:pt>
                <c:pt idx="87">
                  <c:v>38412</c:v>
                </c:pt>
                <c:pt idx="88">
                  <c:v>38443</c:v>
                </c:pt>
                <c:pt idx="89">
                  <c:v>38473</c:v>
                </c:pt>
                <c:pt idx="90">
                  <c:v>38504</c:v>
                </c:pt>
                <c:pt idx="91">
                  <c:v>38534</c:v>
                </c:pt>
                <c:pt idx="92">
                  <c:v>38565</c:v>
                </c:pt>
                <c:pt idx="93">
                  <c:v>38596</c:v>
                </c:pt>
                <c:pt idx="94">
                  <c:v>38626</c:v>
                </c:pt>
                <c:pt idx="95">
                  <c:v>38657</c:v>
                </c:pt>
                <c:pt idx="96">
                  <c:v>38687</c:v>
                </c:pt>
                <c:pt idx="97">
                  <c:v>38718</c:v>
                </c:pt>
                <c:pt idx="98">
                  <c:v>38749</c:v>
                </c:pt>
                <c:pt idx="99">
                  <c:v>38777</c:v>
                </c:pt>
                <c:pt idx="100">
                  <c:v>38808</c:v>
                </c:pt>
                <c:pt idx="101">
                  <c:v>38838</c:v>
                </c:pt>
                <c:pt idx="102">
                  <c:v>38869</c:v>
                </c:pt>
                <c:pt idx="103">
                  <c:v>38899</c:v>
                </c:pt>
                <c:pt idx="104">
                  <c:v>38930</c:v>
                </c:pt>
                <c:pt idx="105">
                  <c:v>38961</c:v>
                </c:pt>
                <c:pt idx="106">
                  <c:v>38991</c:v>
                </c:pt>
                <c:pt idx="107">
                  <c:v>39022</c:v>
                </c:pt>
                <c:pt idx="108">
                  <c:v>39052</c:v>
                </c:pt>
                <c:pt idx="109">
                  <c:v>39083</c:v>
                </c:pt>
                <c:pt idx="110">
                  <c:v>39114</c:v>
                </c:pt>
                <c:pt idx="111">
                  <c:v>39142</c:v>
                </c:pt>
                <c:pt idx="112">
                  <c:v>39173</c:v>
                </c:pt>
                <c:pt idx="113">
                  <c:v>39203</c:v>
                </c:pt>
                <c:pt idx="114">
                  <c:v>39234</c:v>
                </c:pt>
                <c:pt idx="115">
                  <c:v>39264</c:v>
                </c:pt>
                <c:pt idx="116">
                  <c:v>39295</c:v>
                </c:pt>
                <c:pt idx="117">
                  <c:v>39326</c:v>
                </c:pt>
                <c:pt idx="118">
                  <c:v>39356</c:v>
                </c:pt>
                <c:pt idx="119">
                  <c:v>39387</c:v>
                </c:pt>
                <c:pt idx="120">
                  <c:v>39417</c:v>
                </c:pt>
                <c:pt idx="121">
                  <c:v>39448</c:v>
                </c:pt>
                <c:pt idx="122">
                  <c:v>39479</c:v>
                </c:pt>
                <c:pt idx="123">
                  <c:v>39508</c:v>
                </c:pt>
                <c:pt idx="124">
                  <c:v>39539</c:v>
                </c:pt>
                <c:pt idx="125">
                  <c:v>39569</c:v>
                </c:pt>
                <c:pt idx="126">
                  <c:v>39600</c:v>
                </c:pt>
                <c:pt idx="127">
                  <c:v>39630</c:v>
                </c:pt>
                <c:pt idx="128">
                  <c:v>39661</c:v>
                </c:pt>
                <c:pt idx="129">
                  <c:v>39692</c:v>
                </c:pt>
                <c:pt idx="130">
                  <c:v>39722</c:v>
                </c:pt>
                <c:pt idx="131">
                  <c:v>39753</c:v>
                </c:pt>
                <c:pt idx="132">
                  <c:v>39783</c:v>
                </c:pt>
                <c:pt idx="133">
                  <c:v>39814</c:v>
                </c:pt>
                <c:pt idx="134">
                  <c:v>39845</c:v>
                </c:pt>
                <c:pt idx="135">
                  <c:v>39873</c:v>
                </c:pt>
                <c:pt idx="136">
                  <c:v>39904</c:v>
                </c:pt>
                <c:pt idx="137">
                  <c:v>39934</c:v>
                </c:pt>
                <c:pt idx="138">
                  <c:v>39965</c:v>
                </c:pt>
                <c:pt idx="139">
                  <c:v>39995</c:v>
                </c:pt>
                <c:pt idx="140">
                  <c:v>40026</c:v>
                </c:pt>
                <c:pt idx="141">
                  <c:v>40057</c:v>
                </c:pt>
                <c:pt idx="142">
                  <c:v>40087</c:v>
                </c:pt>
                <c:pt idx="143">
                  <c:v>40118</c:v>
                </c:pt>
                <c:pt idx="144">
                  <c:v>40148</c:v>
                </c:pt>
                <c:pt idx="145">
                  <c:v>40179</c:v>
                </c:pt>
                <c:pt idx="146">
                  <c:v>40210</c:v>
                </c:pt>
                <c:pt idx="147">
                  <c:v>40238</c:v>
                </c:pt>
                <c:pt idx="148">
                  <c:v>40269</c:v>
                </c:pt>
                <c:pt idx="149">
                  <c:v>40299</c:v>
                </c:pt>
                <c:pt idx="150">
                  <c:v>40330</c:v>
                </c:pt>
                <c:pt idx="151">
                  <c:v>40360</c:v>
                </c:pt>
                <c:pt idx="152">
                  <c:v>40391</c:v>
                </c:pt>
                <c:pt idx="153">
                  <c:v>40422</c:v>
                </c:pt>
                <c:pt idx="154">
                  <c:v>40452</c:v>
                </c:pt>
                <c:pt idx="155">
                  <c:v>40483</c:v>
                </c:pt>
                <c:pt idx="156">
                  <c:v>40513</c:v>
                </c:pt>
                <c:pt idx="157">
                  <c:v>40544</c:v>
                </c:pt>
                <c:pt idx="158">
                  <c:v>40575</c:v>
                </c:pt>
                <c:pt idx="159">
                  <c:v>40603</c:v>
                </c:pt>
                <c:pt idx="160">
                  <c:v>40634</c:v>
                </c:pt>
                <c:pt idx="161">
                  <c:v>40664</c:v>
                </c:pt>
                <c:pt idx="162">
                  <c:v>40695</c:v>
                </c:pt>
                <c:pt idx="163">
                  <c:v>40725</c:v>
                </c:pt>
                <c:pt idx="164">
                  <c:v>40756</c:v>
                </c:pt>
                <c:pt idx="165">
                  <c:v>40787</c:v>
                </c:pt>
                <c:pt idx="166">
                  <c:v>40817</c:v>
                </c:pt>
                <c:pt idx="167">
                  <c:v>40848</c:v>
                </c:pt>
                <c:pt idx="168">
                  <c:v>40878</c:v>
                </c:pt>
                <c:pt idx="169">
                  <c:v>40909</c:v>
                </c:pt>
                <c:pt idx="170">
                  <c:v>40940</c:v>
                </c:pt>
                <c:pt idx="171">
                  <c:v>40969</c:v>
                </c:pt>
                <c:pt idx="172">
                  <c:v>41000</c:v>
                </c:pt>
                <c:pt idx="173">
                  <c:v>41030</c:v>
                </c:pt>
                <c:pt idx="174">
                  <c:v>41061</c:v>
                </c:pt>
                <c:pt idx="175">
                  <c:v>41091</c:v>
                </c:pt>
                <c:pt idx="176">
                  <c:v>41122</c:v>
                </c:pt>
                <c:pt idx="177">
                  <c:v>41153</c:v>
                </c:pt>
                <c:pt idx="178">
                  <c:v>41183</c:v>
                </c:pt>
                <c:pt idx="179">
                  <c:v>41214</c:v>
                </c:pt>
                <c:pt idx="180">
                  <c:v>41244</c:v>
                </c:pt>
              </c:numCache>
            </c:numRef>
          </c:cat>
          <c:val>
            <c:numRef>
              <c:f>yields!$AR$45:$AR$225</c:f>
              <c:numCache>
                <c:formatCode>0.00</c:formatCode>
                <c:ptCount val="181"/>
                <c:pt idx="0">
                  <c:v>10.53</c:v>
                </c:pt>
                <c:pt idx="1">
                  <c:v>10.725</c:v>
                </c:pt>
                <c:pt idx="2">
                  <c:v>10.186</c:v>
                </c:pt>
                <c:pt idx="3">
                  <c:v>9.952272727272728</c:v>
                </c:pt>
                <c:pt idx="4">
                  <c:v>10.007727272727276</c:v>
                </c:pt>
                <c:pt idx="5">
                  <c:v>10.447142857142866</c:v>
                </c:pt>
                <c:pt idx="6">
                  <c:v>10.920909090909102</c:v>
                </c:pt>
                <c:pt idx="7">
                  <c:v>11.005217391304354</c:v>
                </c:pt>
                <c:pt idx="8">
                  <c:v>14.127619047619051</c:v>
                </c:pt>
                <c:pt idx="9">
                  <c:v>17.097727272727095</c:v>
                </c:pt>
                <c:pt idx="10">
                  <c:v>14.972727272727376</c:v>
                </c:pt>
                <c:pt idx="11">
                  <c:v>13.53333333333333</c:v>
                </c:pt>
                <c:pt idx="12">
                  <c:v>14.12695652173913</c:v>
                </c:pt>
                <c:pt idx="13">
                  <c:v>15.367619047619026</c:v>
                </c:pt>
                <c:pt idx="14">
                  <c:v>15.024000000000001</c:v>
                </c:pt>
                <c:pt idx="15">
                  <c:v>14.540434782608704</c:v>
                </c:pt>
                <c:pt idx="16">
                  <c:v>12.741818181818074</c:v>
                </c:pt>
                <c:pt idx="17">
                  <c:v>13.411904761904761</c:v>
                </c:pt>
                <c:pt idx="18">
                  <c:v>14.367272727272731</c:v>
                </c:pt>
                <c:pt idx="19">
                  <c:v>14.932272727272718</c:v>
                </c:pt>
                <c:pt idx="20">
                  <c:v>15.508181818181821</c:v>
                </c:pt>
                <c:pt idx="21">
                  <c:v>14.504090909090912</c:v>
                </c:pt>
                <c:pt idx="22">
                  <c:v>14.02</c:v>
                </c:pt>
                <c:pt idx="23">
                  <c:v>13.092272727272718</c:v>
                </c:pt>
                <c:pt idx="24">
                  <c:v>12.707826086956498</c:v>
                </c:pt>
                <c:pt idx="25">
                  <c:v>12.99952380952382</c:v>
                </c:pt>
                <c:pt idx="26">
                  <c:v>12.870952380952378</c:v>
                </c:pt>
                <c:pt idx="27">
                  <c:v>12.184782608695652</c:v>
                </c:pt>
                <c:pt idx="28">
                  <c:v>12.712</c:v>
                </c:pt>
                <c:pt idx="29">
                  <c:v>13.772608695652169</c:v>
                </c:pt>
                <c:pt idx="30">
                  <c:v>12.935909090909124</c:v>
                </c:pt>
                <c:pt idx="31">
                  <c:v>12.575238095238102</c:v>
                </c:pt>
                <c:pt idx="32">
                  <c:v>12.273478260869569</c:v>
                </c:pt>
                <c:pt idx="33">
                  <c:v>12.112857142857138</c:v>
                </c:pt>
                <c:pt idx="34">
                  <c:v>12.599545454545472</c:v>
                </c:pt>
                <c:pt idx="35">
                  <c:v>13.052272727272728</c:v>
                </c:pt>
                <c:pt idx="36">
                  <c:v>12.468095238095291</c:v>
                </c:pt>
                <c:pt idx="37">
                  <c:v>11.84391304347826</c:v>
                </c:pt>
                <c:pt idx="38">
                  <c:v>11.715</c:v>
                </c:pt>
                <c:pt idx="39">
                  <c:v>12.119090909090914</c:v>
                </c:pt>
                <c:pt idx="40">
                  <c:v>12.72666666666667</c:v>
                </c:pt>
                <c:pt idx="41">
                  <c:v>12.904782608695674</c:v>
                </c:pt>
                <c:pt idx="42">
                  <c:v>12.861904761904762</c:v>
                </c:pt>
                <c:pt idx="43">
                  <c:v>14.66</c:v>
                </c:pt>
                <c:pt idx="44">
                  <c:v>14.726086956521756</c:v>
                </c:pt>
                <c:pt idx="45">
                  <c:v>15.111500000000001</c:v>
                </c:pt>
                <c:pt idx="46">
                  <c:v>16.0878260869565</c:v>
                </c:pt>
                <c:pt idx="47">
                  <c:v>16.974545454545499</c:v>
                </c:pt>
                <c:pt idx="48">
                  <c:v>14.466666666666731</c:v>
                </c:pt>
                <c:pt idx="49">
                  <c:v>13.268695652173912</c:v>
                </c:pt>
                <c:pt idx="50">
                  <c:v>13.051</c:v>
                </c:pt>
                <c:pt idx="51">
                  <c:v>12.570476190476192</c:v>
                </c:pt>
                <c:pt idx="52">
                  <c:v>12.442272727272718</c:v>
                </c:pt>
                <c:pt idx="53">
                  <c:v>13.234782608695649</c:v>
                </c:pt>
                <c:pt idx="54">
                  <c:v>14.748999999999999</c:v>
                </c:pt>
                <c:pt idx="55">
                  <c:v>16.091304347826103</c:v>
                </c:pt>
                <c:pt idx="56">
                  <c:v>16.649090909090901</c:v>
                </c:pt>
                <c:pt idx="57">
                  <c:v>16.249523809523595</c:v>
                </c:pt>
                <c:pt idx="58">
                  <c:v>16.681304347826103</c:v>
                </c:pt>
                <c:pt idx="59">
                  <c:v>15.159523809523806</c:v>
                </c:pt>
                <c:pt idx="60">
                  <c:v>14.374090909090906</c:v>
                </c:pt>
                <c:pt idx="61">
                  <c:v>13.722173913043481</c:v>
                </c:pt>
                <c:pt idx="62">
                  <c:v>13.620000000000001</c:v>
                </c:pt>
                <c:pt idx="63">
                  <c:v>12.749047619047667</c:v>
                </c:pt>
                <c:pt idx="64">
                  <c:v>11.792272727272698</c:v>
                </c:pt>
                <c:pt idx="65">
                  <c:v>10.68954545454547</c:v>
                </c:pt>
                <c:pt idx="66">
                  <c:v>10.098571428571368</c:v>
                </c:pt>
                <c:pt idx="67">
                  <c:v>10.86739130434783</c:v>
                </c:pt>
                <c:pt idx="68">
                  <c:v>11.14</c:v>
                </c:pt>
                <c:pt idx="69">
                  <c:v>10.483636363636412</c:v>
                </c:pt>
                <c:pt idx="70">
                  <c:v>10.339565217391348</c:v>
                </c:pt>
                <c:pt idx="71">
                  <c:v>10.113</c:v>
                </c:pt>
                <c:pt idx="72">
                  <c:v>9.6643478260869724</c:v>
                </c:pt>
                <c:pt idx="73">
                  <c:v>9.1627272727273308</c:v>
                </c:pt>
                <c:pt idx="74">
                  <c:v>9.6165000000000003</c:v>
                </c:pt>
                <c:pt idx="75">
                  <c:v>9.2256521739130406</c:v>
                </c:pt>
                <c:pt idx="76">
                  <c:v>9.8313636363636405</c:v>
                </c:pt>
                <c:pt idx="77">
                  <c:v>11.124761904761847</c:v>
                </c:pt>
                <c:pt idx="78">
                  <c:v>10.821363636363639</c:v>
                </c:pt>
                <c:pt idx="79">
                  <c:v>10.325000000000006</c:v>
                </c:pt>
                <c:pt idx="80">
                  <c:v>9.7390909090909101</c:v>
                </c:pt>
                <c:pt idx="81">
                  <c:v>9.1950000000000003</c:v>
                </c:pt>
                <c:pt idx="82">
                  <c:v>9.0166666666666728</c:v>
                </c:pt>
                <c:pt idx="83">
                  <c:v>8.8427272727273269</c:v>
                </c:pt>
                <c:pt idx="84">
                  <c:v>8.6156521739130447</c:v>
                </c:pt>
                <c:pt idx="85">
                  <c:v>8.6780952380952527</c:v>
                </c:pt>
                <c:pt idx="86">
                  <c:v>8.4715000000000042</c:v>
                </c:pt>
                <c:pt idx="87">
                  <c:v>8.9134782608695691</c:v>
                </c:pt>
                <c:pt idx="88">
                  <c:v>9.0785714285713919</c:v>
                </c:pt>
                <c:pt idx="89">
                  <c:v>8.8327272727273272</c:v>
                </c:pt>
                <c:pt idx="90">
                  <c:v>8.0113636363636402</c:v>
                </c:pt>
                <c:pt idx="91">
                  <c:v>7.5552380952380993</c:v>
                </c:pt>
                <c:pt idx="92">
                  <c:v>7.5378260869565201</c:v>
                </c:pt>
                <c:pt idx="93">
                  <c:v>7.2454545454545505</c:v>
                </c:pt>
                <c:pt idx="94">
                  <c:v>7.4919047619047596</c:v>
                </c:pt>
                <c:pt idx="95">
                  <c:v>7.3613636363636434</c:v>
                </c:pt>
                <c:pt idx="96">
                  <c:v>7.2781818181818165</c:v>
                </c:pt>
                <c:pt idx="97">
                  <c:v>7.0109090909090899</c:v>
                </c:pt>
                <c:pt idx="98">
                  <c:v>6.8094999999999999</c:v>
                </c:pt>
                <c:pt idx="99">
                  <c:v>6.9039130434782603</c:v>
                </c:pt>
                <c:pt idx="100">
                  <c:v>7.1305000000000005</c:v>
                </c:pt>
                <c:pt idx="101">
                  <c:v>7.3000000000000007</c:v>
                </c:pt>
                <c:pt idx="102">
                  <c:v>7.5154545454545465</c:v>
                </c:pt>
                <c:pt idx="103">
                  <c:v>7.28714285714286</c:v>
                </c:pt>
                <c:pt idx="104">
                  <c:v>6.91</c:v>
                </c:pt>
                <c:pt idx="105">
                  <c:v>6.8909523809523794</c:v>
                </c:pt>
                <c:pt idx="106">
                  <c:v>6.8104545454545455</c:v>
                </c:pt>
                <c:pt idx="107">
                  <c:v>6.6740909090908955</c:v>
                </c:pt>
                <c:pt idx="108">
                  <c:v>6.53857142857143</c:v>
                </c:pt>
                <c:pt idx="109">
                  <c:v>6.6473913043478294</c:v>
                </c:pt>
                <c:pt idx="110">
                  <c:v>6.5654999999999966</c:v>
                </c:pt>
                <c:pt idx="111">
                  <c:v>6.4704545454545492</c:v>
                </c:pt>
                <c:pt idx="112">
                  <c:v>6.3914285714285706</c:v>
                </c:pt>
                <c:pt idx="113">
                  <c:v>6.4530434782608834</c:v>
                </c:pt>
                <c:pt idx="114">
                  <c:v>6.8566666666666691</c:v>
                </c:pt>
                <c:pt idx="115">
                  <c:v>7.0299999999999985</c:v>
                </c:pt>
                <c:pt idx="116">
                  <c:v>7.1495652173913005</c:v>
                </c:pt>
                <c:pt idx="117">
                  <c:v>6.9074999999999998</c:v>
                </c:pt>
                <c:pt idx="118">
                  <c:v>6.6765217391304299</c:v>
                </c:pt>
                <c:pt idx="119">
                  <c:v>6.7254545454545465</c:v>
                </c:pt>
                <c:pt idx="120">
                  <c:v>6.7123809523809355</c:v>
                </c:pt>
                <c:pt idx="121">
                  <c:v>6.6347826086956445</c:v>
                </c:pt>
                <c:pt idx="122">
                  <c:v>6.7714285714285714</c:v>
                </c:pt>
                <c:pt idx="123">
                  <c:v>6.7661904761904745</c:v>
                </c:pt>
                <c:pt idx="124">
                  <c:v>6.6949999999999754</c:v>
                </c:pt>
                <c:pt idx="125">
                  <c:v>6.6559090909090886</c:v>
                </c:pt>
                <c:pt idx="126">
                  <c:v>6.7828571428571394</c:v>
                </c:pt>
                <c:pt idx="127">
                  <c:v>7.1026086956521981</c:v>
                </c:pt>
                <c:pt idx="128">
                  <c:v>7.1276190476190244</c:v>
                </c:pt>
                <c:pt idx="129">
                  <c:v>7.5863636363636706</c:v>
                </c:pt>
                <c:pt idx="130">
                  <c:v>10.517391304347818</c:v>
                </c:pt>
                <c:pt idx="131">
                  <c:v>10.503500000000004</c:v>
                </c:pt>
                <c:pt idx="132">
                  <c:v>9.9365217391304359</c:v>
                </c:pt>
                <c:pt idx="133">
                  <c:v>9.526363636363639</c:v>
                </c:pt>
                <c:pt idx="134">
                  <c:v>9.91</c:v>
                </c:pt>
                <c:pt idx="135">
                  <c:v>9.8081818181818203</c:v>
                </c:pt>
                <c:pt idx="136">
                  <c:v>9.1568181818181689</c:v>
                </c:pt>
                <c:pt idx="137">
                  <c:v>8.7276190476190507</c:v>
                </c:pt>
                <c:pt idx="138">
                  <c:v>8.6286363636363603</c:v>
                </c:pt>
                <c:pt idx="139">
                  <c:v>8.0626086956521696</c:v>
                </c:pt>
                <c:pt idx="140">
                  <c:v>7.5490476190476334</c:v>
                </c:pt>
                <c:pt idx="141">
                  <c:v>7.1381818181817973</c:v>
                </c:pt>
                <c:pt idx="142">
                  <c:v>6.8554545454545455</c:v>
                </c:pt>
                <c:pt idx="143">
                  <c:v>6.9238095238095214</c:v>
                </c:pt>
                <c:pt idx="144">
                  <c:v>7.0743478260869335</c:v>
                </c:pt>
                <c:pt idx="145">
                  <c:v>7.0519047619047601</c:v>
                </c:pt>
                <c:pt idx="146">
                  <c:v>7.2385000000000002</c:v>
                </c:pt>
                <c:pt idx="147">
                  <c:v>6.8534782608695695</c:v>
                </c:pt>
                <c:pt idx="148">
                  <c:v>6.7940909090909045</c:v>
                </c:pt>
                <c:pt idx="149">
                  <c:v>7.0495238095238104</c:v>
                </c:pt>
                <c:pt idx="150">
                  <c:v>6.9804545454545508</c:v>
                </c:pt>
                <c:pt idx="151">
                  <c:v>6.6099999999999985</c:v>
                </c:pt>
                <c:pt idx="152">
                  <c:v>5.9872727272727424</c:v>
                </c:pt>
                <c:pt idx="153">
                  <c:v>6.0845454545454345</c:v>
                </c:pt>
                <c:pt idx="154">
                  <c:v>5.7019047619047596</c:v>
                </c:pt>
                <c:pt idx="155">
                  <c:v>5.8186363636363545</c:v>
                </c:pt>
                <c:pt idx="156">
                  <c:v>6.28652173913044</c:v>
                </c:pt>
                <c:pt idx="157">
                  <c:v>6.2866666666666724</c:v>
                </c:pt>
                <c:pt idx="158">
                  <c:v>6.8139999999999965</c:v>
                </c:pt>
                <c:pt idx="159">
                  <c:v>6.6986956521739085</c:v>
                </c:pt>
                <c:pt idx="160">
                  <c:v>6.7185714285714297</c:v>
                </c:pt>
                <c:pt idx="161">
                  <c:v>6.6568181818181804</c:v>
                </c:pt>
                <c:pt idx="162">
                  <c:v>6.5695454545454455</c:v>
                </c:pt>
                <c:pt idx="163">
                  <c:v>6.3742857142857066</c:v>
                </c:pt>
                <c:pt idx="164">
                  <c:v>6.1752173913043524</c:v>
                </c:pt>
                <c:pt idx="165">
                  <c:v>6.3895454545454475</c:v>
                </c:pt>
                <c:pt idx="166">
                  <c:v>6.48</c:v>
                </c:pt>
                <c:pt idx="167">
                  <c:v>6.1918181818181814</c:v>
                </c:pt>
                <c:pt idx="168">
                  <c:v>6.0590909090909095</c:v>
                </c:pt>
                <c:pt idx="169">
                  <c:v>6.0181818181817901</c:v>
                </c:pt>
                <c:pt idx="170">
                  <c:v>5.6080952380952054</c:v>
                </c:pt>
                <c:pt idx="171">
                  <c:v>5.6868181818181824</c:v>
                </c:pt>
                <c:pt idx="172">
                  <c:v>5.7261904761904745</c:v>
                </c:pt>
                <c:pt idx="173">
                  <c:v>5.8482608695652045</c:v>
                </c:pt>
                <c:pt idx="174">
                  <c:v>5.99714285714286</c:v>
                </c:pt>
                <c:pt idx="175">
                  <c:v>5.5977272727272656</c:v>
                </c:pt>
                <c:pt idx="176">
                  <c:v>5.3830434782608734</c:v>
                </c:pt>
                <c:pt idx="177">
                  <c:v>5.2944999999999975</c:v>
                </c:pt>
                <c:pt idx="178">
                  <c:v>5.1065217391304385</c:v>
                </c:pt>
                <c:pt idx="179">
                  <c:v>5.2036363636363596</c:v>
                </c:pt>
                <c:pt idx="180">
                  <c:v>4.9595238095238114</c:v>
                </c:pt>
              </c:numCache>
            </c:numRef>
          </c:val>
        </c:ser>
        <c:marker val="1"/>
        <c:axId val="168261504"/>
        <c:axId val="168263040"/>
      </c:lineChart>
      <c:lineChart>
        <c:grouping val="standard"/>
        <c:ser>
          <c:idx val="1"/>
          <c:order val="1"/>
          <c:tx>
            <c:v>US-10yr TBill yield (percent, rhs)</c:v>
          </c:tx>
          <c:spPr>
            <a:ln w="76200">
              <a:solidFill>
                <a:srgbClr val="FFC000"/>
              </a:solidFill>
            </a:ln>
          </c:spPr>
          <c:marker>
            <c:symbol val="none"/>
          </c:marker>
          <c:val>
            <c:numRef>
              <c:f>yields!$AB$45:$AB$225</c:f>
              <c:numCache>
                <c:formatCode>0.00</c:formatCode>
                <c:ptCount val="181"/>
                <c:pt idx="0">
                  <c:v>5.81</c:v>
                </c:pt>
                <c:pt idx="1">
                  <c:v>5.54</c:v>
                </c:pt>
                <c:pt idx="2">
                  <c:v>5.57</c:v>
                </c:pt>
                <c:pt idx="3">
                  <c:v>5.6499999999999995</c:v>
                </c:pt>
                <c:pt idx="4">
                  <c:v>5.64</c:v>
                </c:pt>
                <c:pt idx="5">
                  <c:v>5.6499999999999995</c:v>
                </c:pt>
                <c:pt idx="6">
                  <c:v>5.5</c:v>
                </c:pt>
                <c:pt idx="7">
                  <c:v>5.46</c:v>
                </c:pt>
                <c:pt idx="8">
                  <c:v>5.34</c:v>
                </c:pt>
                <c:pt idx="9">
                  <c:v>4.8099999999999996</c:v>
                </c:pt>
                <c:pt idx="10">
                  <c:v>4.53</c:v>
                </c:pt>
                <c:pt idx="11">
                  <c:v>4.83</c:v>
                </c:pt>
                <c:pt idx="12">
                  <c:v>4.6499999999999995</c:v>
                </c:pt>
                <c:pt idx="13">
                  <c:v>4.72</c:v>
                </c:pt>
                <c:pt idx="14">
                  <c:v>5</c:v>
                </c:pt>
                <c:pt idx="15">
                  <c:v>5.23</c:v>
                </c:pt>
                <c:pt idx="16">
                  <c:v>5.18</c:v>
                </c:pt>
                <c:pt idx="17">
                  <c:v>5.54</c:v>
                </c:pt>
                <c:pt idx="18">
                  <c:v>5.9</c:v>
                </c:pt>
                <c:pt idx="19">
                  <c:v>5.79</c:v>
                </c:pt>
                <c:pt idx="20">
                  <c:v>5.94</c:v>
                </c:pt>
                <c:pt idx="21">
                  <c:v>5.92</c:v>
                </c:pt>
                <c:pt idx="22">
                  <c:v>6.1099999999999985</c:v>
                </c:pt>
                <c:pt idx="23">
                  <c:v>6.03</c:v>
                </c:pt>
                <c:pt idx="24">
                  <c:v>6.28</c:v>
                </c:pt>
                <c:pt idx="25">
                  <c:v>6.6599999999999975</c:v>
                </c:pt>
                <c:pt idx="26">
                  <c:v>6.52</c:v>
                </c:pt>
                <c:pt idx="27">
                  <c:v>6.26</c:v>
                </c:pt>
                <c:pt idx="28">
                  <c:v>5.99</c:v>
                </c:pt>
                <c:pt idx="29">
                  <c:v>6.44</c:v>
                </c:pt>
                <c:pt idx="30">
                  <c:v>6.1</c:v>
                </c:pt>
                <c:pt idx="31">
                  <c:v>6.05</c:v>
                </c:pt>
                <c:pt idx="32">
                  <c:v>5.83</c:v>
                </c:pt>
                <c:pt idx="33">
                  <c:v>5.8</c:v>
                </c:pt>
                <c:pt idx="34">
                  <c:v>5.74</c:v>
                </c:pt>
                <c:pt idx="35">
                  <c:v>5.72</c:v>
                </c:pt>
                <c:pt idx="36">
                  <c:v>5.24</c:v>
                </c:pt>
                <c:pt idx="37">
                  <c:v>5.1599999999999975</c:v>
                </c:pt>
                <c:pt idx="38">
                  <c:v>5.0999999999999996</c:v>
                </c:pt>
                <c:pt idx="39">
                  <c:v>4.8899999999999997</c:v>
                </c:pt>
                <c:pt idx="40">
                  <c:v>5.14</c:v>
                </c:pt>
                <c:pt idx="41">
                  <c:v>5.39</c:v>
                </c:pt>
                <c:pt idx="42">
                  <c:v>5.28</c:v>
                </c:pt>
                <c:pt idx="43">
                  <c:v>5.24</c:v>
                </c:pt>
                <c:pt idx="44">
                  <c:v>4.9700000000000024</c:v>
                </c:pt>
                <c:pt idx="45">
                  <c:v>4.7300000000000004</c:v>
                </c:pt>
                <c:pt idx="46">
                  <c:v>4.57</c:v>
                </c:pt>
                <c:pt idx="47">
                  <c:v>4.6499999999999995</c:v>
                </c:pt>
                <c:pt idx="48">
                  <c:v>5.09</c:v>
                </c:pt>
                <c:pt idx="49">
                  <c:v>5.04</c:v>
                </c:pt>
                <c:pt idx="50">
                  <c:v>4.91</c:v>
                </c:pt>
                <c:pt idx="51">
                  <c:v>5.28</c:v>
                </c:pt>
                <c:pt idx="52">
                  <c:v>5.21</c:v>
                </c:pt>
                <c:pt idx="53">
                  <c:v>5.1599999999999975</c:v>
                </c:pt>
                <c:pt idx="54">
                  <c:v>4.9300000000000024</c:v>
                </c:pt>
                <c:pt idx="55">
                  <c:v>4.6499999999999995</c:v>
                </c:pt>
                <c:pt idx="56">
                  <c:v>4.26</c:v>
                </c:pt>
                <c:pt idx="57">
                  <c:v>3.8699999999999997</c:v>
                </c:pt>
                <c:pt idx="58">
                  <c:v>3.94</c:v>
                </c:pt>
                <c:pt idx="59">
                  <c:v>4.05</c:v>
                </c:pt>
                <c:pt idx="60">
                  <c:v>4.03</c:v>
                </c:pt>
                <c:pt idx="61">
                  <c:v>4.05</c:v>
                </c:pt>
                <c:pt idx="62">
                  <c:v>3.9</c:v>
                </c:pt>
                <c:pt idx="63">
                  <c:v>3.8099999999999987</c:v>
                </c:pt>
                <c:pt idx="64">
                  <c:v>3.96</c:v>
                </c:pt>
                <c:pt idx="65">
                  <c:v>3.57</c:v>
                </c:pt>
                <c:pt idx="66">
                  <c:v>3.3299999999999987</c:v>
                </c:pt>
                <c:pt idx="67">
                  <c:v>3.98</c:v>
                </c:pt>
                <c:pt idx="68">
                  <c:v>4.45</c:v>
                </c:pt>
                <c:pt idx="69">
                  <c:v>4.2699999999999996</c:v>
                </c:pt>
                <c:pt idx="70">
                  <c:v>4.29</c:v>
                </c:pt>
                <c:pt idx="71">
                  <c:v>4.3</c:v>
                </c:pt>
                <c:pt idx="72">
                  <c:v>4.2699999999999996</c:v>
                </c:pt>
                <c:pt idx="73">
                  <c:v>4.1499999999999995</c:v>
                </c:pt>
                <c:pt idx="74">
                  <c:v>4.08</c:v>
                </c:pt>
                <c:pt idx="75">
                  <c:v>3.8299999999999987</c:v>
                </c:pt>
                <c:pt idx="76">
                  <c:v>4.3499999999999996</c:v>
                </c:pt>
                <c:pt idx="77">
                  <c:v>4.72</c:v>
                </c:pt>
                <c:pt idx="78">
                  <c:v>4.7300000000000004</c:v>
                </c:pt>
                <c:pt idx="79">
                  <c:v>4.5</c:v>
                </c:pt>
                <c:pt idx="80">
                  <c:v>4.28</c:v>
                </c:pt>
                <c:pt idx="81">
                  <c:v>4.13</c:v>
                </c:pt>
                <c:pt idx="82">
                  <c:v>4.0999999999999996</c:v>
                </c:pt>
                <c:pt idx="83">
                  <c:v>4.1899999999999995</c:v>
                </c:pt>
                <c:pt idx="84">
                  <c:v>4.2300000000000004</c:v>
                </c:pt>
                <c:pt idx="85">
                  <c:v>4.22</c:v>
                </c:pt>
                <c:pt idx="86">
                  <c:v>4.17</c:v>
                </c:pt>
                <c:pt idx="87">
                  <c:v>4.5</c:v>
                </c:pt>
                <c:pt idx="88">
                  <c:v>4.34</c:v>
                </c:pt>
                <c:pt idx="89">
                  <c:v>4.1399999999999997</c:v>
                </c:pt>
                <c:pt idx="90">
                  <c:v>4</c:v>
                </c:pt>
                <c:pt idx="91">
                  <c:v>4.18</c:v>
                </c:pt>
                <c:pt idx="92">
                  <c:v>4.26</c:v>
                </c:pt>
                <c:pt idx="93">
                  <c:v>4.2</c:v>
                </c:pt>
                <c:pt idx="94">
                  <c:v>4.46</c:v>
                </c:pt>
                <c:pt idx="95">
                  <c:v>4.54</c:v>
                </c:pt>
                <c:pt idx="96">
                  <c:v>4.4700000000000024</c:v>
                </c:pt>
                <c:pt idx="97">
                  <c:v>4.42</c:v>
                </c:pt>
                <c:pt idx="98">
                  <c:v>4.57</c:v>
                </c:pt>
                <c:pt idx="99">
                  <c:v>4.72</c:v>
                </c:pt>
                <c:pt idx="100">
                  <c:v>4.99</c:v>
                </c:pt>
                <c:pt idx="101">
                  <c:v>5.1099999999999985</c:v>
                </c:pt>
                <c:pt idx="102">
                  <c:v>5.1099999999999985</c:v>
                </c:pt>
                <c:pt idx="103">
                  <c:v>5.09</c:v>
                </c:pt>
                <c:pt idx="104">
                  <c:v>4.88</c:v>
                </c:pt>
                <c:pt idx="105">
                  <c:v>4.72</c:v>
                </c:pt>
                <c:pt idx="106">
                  <c:v>4.7300000000000004</c:v>
                </c:pt>
                <c:pt idx="107">
                  <c:v>4.5999999999999996</c:v>
                </c:pt>
                <c:pt idx="108">
                  <c:v>4.5599999999999996</c:v>
                </c:pt>
                <c:pt idx="109">
                  <c:v>4.76</c:v>
                </c:pt>
                <c:pt idx="110">
                  <c:v>4.72</c:v>
                </c:pt>
                <c:pt idx="111">
                  <c:v>4.5599999999999996</c:v>
                </c:pt>
                <c:pt idx="112">
                  <c:v>4.6899999999999995</c:v>
                </c:pt>
                <c:pt idx="113">
                  <c:v>4.75</c:v>
                </c:pt>
                <c:pt idx="114">
                  <c:v>5.0999999999999996</c:v>
                </c:pt>
                <c:pt idx="115">
                  <c:v>5</c:v>
                </c:pt>
                <c:pt idx="116">
                  <c:v>4.67</c:v>
                </c:pt>
                <c:pt idx="117">
                  <c:v>4.5199999999999996</c:v>
                </c:pt>
                <c:pt idx="118">
                  <c:v>4.53</c:v>
                </c:pt>
                <c:pt idx="119">
                  <c:v>4.1499999999999995</c:v>
                </c:pt>
                <c:pt idx="120">
                  <c:v>4.0999999999999996</c:v>
                </c:pt>
                <c:pt idx="121">
                  <c:v>3.74</c:v>
                </c:pt>
                <c:pt idx="122">
                  <c:v>3.74</c:v>
                </c:pt>
                <c:pt idx="123">
                  <c:v>3.51</c:v>
                </c:pt>
                <c:pt idx="124">
                  <c:v>3.68</c:v>
                </c:pt>
                <c:pt idx="125">
                  <c:v>3.88</c:v>
                </c:pt>
                <c:pt idx="126">
                  <c:v>4.0999999999999996</c:v>
                </c:pt>
                <c:pt idx="127">
                  <c:v>4.01</c:v>
                </c:pt>
                <c:pt idx="128">
                  <c:v>3.8899999999999997</c:v>
                </c:pt>
                <c:pt idx="129">
                  <c:v>3.69</c:v>
                </c:pt>
                <c:pt idx="130">
                  <c:v>3.8099999999999987</c:v>
                </c:pt>
                <c:pt idx="131">
                  <c:v>3.53</c:v>
                </c:pt>
                <c:pt idx="132">
                  <c:v>2.42</c:v>
                </c:pt>
                <c:pt idx="133">
                  <c:v>2.52</c:v>
                </c:pt>
                <c:pt idx="134">
                  <c:v>2.8699999999999997</c:v>
                </c:pt>
                <c:pt idx="135">
                  <c:v>2.82</c:v>
                </c:pt>
                <c:pt idx="136">
                  <c:v>2.9299999999999997</c:v>
                </c:pt>
                <c:pt idx="137">
                  <c:v>3.29</c:v>
                </c:pt>
                <c:pt idx="138">
                  <c:v>3.72</c:v>
                </c:pt>
                <c:pt idx="139">
                  <c:v>3.56</c:v>
                </c:pt>
                <c:pt idx="140">
                  <c:v>3.59</c:v>
                </c:pt>
                <c:pt idx="141">
                  <c:v>3.4</c:v>
                </c:pt>
                <c:pt idx="142">
                  <c:v>3.3899999999999997</c:v>
                </c:pt>
                <c:pt idx="143">
                  <c:v>3.4</c:v>
                </c:pt>
                <c:pt idx="144">
                  <c:v>3.59</c:v>
                </c:pt>
                <c:pt idx="145">
                  <c:v>3.73</c:v>
                </c:pt>
                <c:pt idx="146">
                  <c:v>3.69</c:v>
                </c:pt>
                <c:pt idx="147">
                  <c:v>3.73</c:v>
                </c:pt>
                <c:pt idx="148">
                  <c:v>3.8499999999999988</c:v>
                </c:pt>
                <c:pt idx="149">
                  <c:v>3.42</c:v>
                </c:pt>
                <c:pt idx="150">
                  <c:v>3.2</c:v>
                </c:pt>
                <c:pt idx="151">
                  <c:v>3.01</c:v>
                </c:pt>
                <c:pt idx="152">
                  <c:v>2.7</c:v>
                </c:pt>
                <c:pt idx="153">
                  <c:v>2.65</c:v>
                </c:pt>
                <c:pt idx="154">
                  <c:v>2.54</c:v>
                </c:pt>
                <c:pt idx="155">
                  <c:v>2.7600000000000002</c:v>
                </c:pt>
                <c:pt idx="156">
                  <c:v>3.29</c:v>
                </c:pt>
                <c:pt idx="157">
                  <c:v>3.3899999999999997</c:v>
                </c:pt>
                <c:pt idx="158">
                  <c:v>3.58</c:v>
                </c:pt>
                <c:pt idx="159">
                  <c:v>3.4099999999999997</c:v>
                </c:pt>
                <c:pt idx="160">
                  <c:v>3.46</c:v>
                </c:pt>
                <c:pt idx="161">
                  <c:v>3.17</c:v>
                </c:pt>
                <c:pt idx="162">
                  <c:v>3</c:v>
                </c:pt>
                <c:pt idx="163">
                  <c:v>3</c:v>
                </c:pt>
                <c:pt idx="164">
                  <c:v>2.2999999999999998</c:v>
                </c:pt>
                <c:pt idx="165">
                  <c:v>1.9800000000000058</c:v>
                </c:pt>
                <c:pt idx="166">
                  <c:v>2.15</c:v>
                </c:pt>
                <c:pt idx="167">
                  <c:v>2.0099999999999998</c:v>
                </c:pt>
                <c:pt idx="168">
                  <c:v>1.9800000000000058</c:v>
                </c:pt>
                <c:pt idx="169">
                  <c:v>1.9700000000000053</c:v>
                </c:pt>
                <c:pt idx="170">
                  <c:v>1.9700000000000053</c:v>
                </c:pt>
                <c:pt idx="171">
                  <c:v>2.17</c:v>
                </c:pt>
                <c:pt idx="172">
                  <c:v>2.0499999999999998</c:v>
                </c:pt>
                <c:pt idx="173">
                  <c:v>1.8</c:v>
                </c:pt>
                <c:pt idx="174">
                  <c:v>1.62</c:v>
                </c:pt>
                <c:pt idx="175">
                  <c:v>1.53</c:v>
                </c:pt>
                <c:pt idx="176">
                  <c:v>1.6800000000000053</c:v>
                </c:pt>
                <c:pt idx="177">
                  <c:v>1.72</c:v>
                </c:pt>
                <c:pt idx="178">
                  <c:v>1.75</c:v>
                </c:pt>
                <c:pt idx="179">
                  <c:v>1.6500000000000001</c:v>
                </c:pt>
                <c:pt idx="180">
                  <c:v>1.72</c:v>
                </c:pt>
              </c:numCache>
            </c:numRef>
          </c:val>
        </c:ser>
        <c:marker val="1"/>
        <c:axId val="168278656"/>
        <c:axId val="168277120"/>
      </c:lineChart>
      <c:dateAx>
        <c:axId val="168261504"/>
        <c:scaling>
          <c:orientation val="minMax"/>
          <c:max val="41334"/>
        </c:scaling>
        <c:axPos val="b"/>
        <c:numFmt formatCode="[$-409]mmm\-yy;@" sourceLinked="1"/>
        <c:tickLblPos val="nextTo"/>
        <c:txPr>
          <a:bodyPr/>
          <a:lstStyle/>
          <a:p>
            <a:pPr>
              <a:defRPr sz="2000" b="1">
                <a:solidFill>
                  <a:srgbClr val="FFFFFF"/>
                </a:solidFill>
              </a:defRPr>
            </a:pPr>
            <a:endParaRPr lang="en-US"/>
          </a:p>
        </c:txPr>
        <c:crossAx val="168263040"/>
        <c:crosses val="autoZero"/>
        <c:auto val="1"/>
        <c:lblOffset val="100"/>
        <c:majorUnit val="24"/>
        <c:majorTimeUnit val="months"/>
        <c:minorUnit val="1"/>
        <c:minorTimeUnit val="months"/>
      </c:dateAx>
      <c:valAx>
        <c:axId val="168263040"/>
        <c:scaling>
          <c:orientation val="minMax"/>
        </c:scaling>
        <c:axPos val="l"/>
        <c:numFmt formatCode="#,##0" sourceLinked="0"/>
        <c:tickLblPos val="nextTo"/>
        <c:txPr>
          <a:bodyPr/>
          <a:lstStyle/>
          <a:p>
            <a:pPr>
              <a:defRPr sz="2000">
                <a:solidFill>
                  <a:srgbClr val="FFFFFF"/>
                </a:solidFill>
              </a:defRPr>
            </a:pPr>
            <a:endParaRPr lang="en-US"/>
          </a:p>
        </c:txPr>
        <c:crossAx val="168261504"/>
        <c:crosses val="autoZero"/>
        <c:crossBetween val="between"/>
      </c:valAx>
      <c:valAx>
        <c:axId val="168277120"/>
        <c:scaling>
          <c:orientation val="minMax"/>
          <c:max val="18"/>
          <c:min val="0"/>
        </c:scaling>
        <c:axPos val="r"/>
        <c:numFmt formatCode="0" sourceLinked="0"/>
        <c:tickLblPos val="nextTo"/>
        <c:txPr>
          <a:bodyPr/>
          <a:lstStyle/>
          <a:p>
            <a:pPr>
              <a:defRPr sz="2200">
                <a:solidFill>
                  <a:srgbClr val="FFFFFF"/>
                </a:solidFill>
              </a:defRPr>
            </a:pPr>
            <a:endParaRPr lang="en-US"/>
          </a:p>
        </c:txPr>
        <c:crossAx val="168278656"/>
        <c:crosses val="max"/>
        <c:crossBetween val="between"/>
        <c:majorUnit val="2"/>
      </c:valAx>
      <c:catAx>
        <c:axId val="168278656"/>
        <c:scaling>
          <c:orientation val="minMax"/>
        </c:scaling>
        <c:delete val="1"/>
        <c:axPos val="b"/>
        <c:tickLblPos val="none"/>
        <c:crossAx val="168277120"/>
        <c:crosses val="autoZero"/>
        <c:auto val="1"/>
        <c:lblAlgn val="ctr"/>
        <c:lblOffset val="100"/>
      </c:catAx>
      <c:spPr>
        <a:noFill/>
        <a:ln w="34925">
          <a:solidFill>
            <a:srgbClr val="FFFFFF"/>
          </a:solidFill>
        </a:ln>
      </c:spPr>
    </c:plotArea>
    <c:legend>
      <c:legendPos val="t"/>
      <c:layout>
        <c:manualLayout>
          <c:xMode val="edge"/>
          <c:yMode val="edge"/>
          <c:x val="7.6734063494722754E-2"/>
          <c:y val="4.6547711404189285E-2"/>
          <c:w val="0.8890850644999162"/>
          <c:h val="4.7058514504926721E-2"/>
        </c:manualLayout>
      </c:layout>
      <c:txPr>
        <a:bodyPr/>
        <a:lstStyle/>
        <a:p>
          <a:pPr>
            <a:defRPr sz="2200" b="1">
              <a:solidFill>
                <a:srgbClr val="FFFFFF"/>
              </a:solidFill>
            </a:defRPr>
          </a:pPr>
          <a:endParaRPr lang="en-US"/>
        </a:p>
      </c:txPr>
    </c:legend>
    <c:plotVisOnly val="1"/>
  </c:chart>
  <c:spPr>
    <a:noFill/>
    <a:ln>
      <a:noFill/>
    </a:ln>
  </c:sp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6.5710417530005255E-2"/>
          <c:y val="0.15785735340599713"/>
          <c:w val="0.86857916493999077"/>
          <c:h val="0.73519600576142841"/>
        </c:manualLayout>
      </c:layout>
      <c:barChart>
        <c:barDir val="col"/>
        <c:grouping val="clustered"/>
        <c:ser>
          <c:idx val="1"/>
          <c:order val="0"/>
          <c:tx>
            <c:strRef>
              <c:f>'Table chart'!$A$4</c:f>
              <c:strCache>
                <c:ptCount val="1"/>
                <c:pt idx="0">
                  <c:v>South America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cat>
            <c:numRef>
              <c:f>'Table chart'!$I$2:$K$2</c:f>
              <c:numCache>
                <c:formatCode>General</c:formatCode>
                <c:ptCount val="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</c:numCache>
            </c:numRef>
          </c:cat>
          <c:val>
            <c:numRef>
              <c:f>'Table chart'!$I$4:$K$4</c:f>
              <c:numCache>
                <c:formatCode>0.00</c:formatCode>
                <c:ptCount val="3"/>
                <c:pt idx="0">
                  <c:v>5.6900468222972345</c:v>
                </c:pt>
                <c:pt idx="1">
                  <c:v>0.52996603157472089</c:v>
                </c:pt>
                <c:pt idx="2">
                  <c:v>6.0240728721219803</c:v>
                </c:pt>
              </c:numCache>
            </c:numRef>
          </c:val>
        </c:ser>
        <c:ser>
          <c:idx val="3"/>
          <c:order val="1"/>
          <c:tx>
            <c:strRef>
              <c:f>'Table chart'!$A$6</c:f>
              <c:strCache>
                <c:ptCount val="1"/>
                <c:pt idx="0">
                  <c:v>Mexico</c:v>
                </c:pt>
              </c:strCache>
            </c:strRef>
          </c:tx>
          <c:spPr>
            <a:solidFill>
              <a:srgbClr val="00B050"/>
            </a:solidFill>
          </c:spPr>
          <c:cat>
            <c:numRef>
              <c:f>'Table chart'!$I$2:$K$2</c:f>
              <c:numCache>
                <c:formatCode>General</c:formatCode>
                <c:ptCount val="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</c:numCache>
            </c:numRef>
          </c:cat>
          <c:val>
            <c:numRef>
              <c:f>'Table chart'!$I$6:$K$6</c:f>
              <c:numCache>
                <c:formatCode>0.00</c:formatCode>
                <c:ptCount val="3"/>
                <c:pt idx="0">
                  <c:v>1.5016559332727621</c:v>
                </c:pt>
                <c:pt idx="1">
                  <c:v>-6.1131952644671745</c:v>
                </c:pt>
                <c:pt idx="2">
                  <c:v>5.517969170326964</c:v>
                </c:pt>
              </c:numCache>
            </c:numRef>
          </c:val>
        </c:ser>
        <c:ser>
          <c:idx val="2"/>
          <c:order val="2"/>
          <c:tx>
            <c:strRef>
              <c:f>'Table chart'!$A$7</c:f>
              <c:strCache>
                <c:ptCount val="1"/>
                <c:pt idx="0">
                  <c:v>Central America</c:v>
                </c:pt>
              </c:strCache>
            </c:strRef>
          </c:tx>
          <c:spPr>
            <a:solidFill>
              <a:srgbClr val="FFFF99"/>
            </a:solidFill>
            <a:ln w="25400">
              <a:noFill/>
            </a:ln>
          </c:spPr>
          <c:cat>
            <c:numRef>
              <c:f>'Table chart'!$I$2:$K$2</c:f>
              <c:numCache>
                <c:formatCode>General</c:formatCode>
                <c:ptCount val="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</c:numCache>
            </c:numRef>
          </c:cat>
          <c:val>
            <c:numRef>
              <c:f>'Table chart'!$I$7:$K$7</c:f>
              <c:numCache>
                <c:formatCode>0.00</c:formatCode>
                <c:ptCount val="3"/>
                <c:pt idx="0">
                  <c:v>4.3069157139841074</c:v>
                </c:pt>
                <c:pt idx="1">
                  <c:v>-0.15956049619631013</c:v>
                </c:pt>
                <c:pt idx="2">
                  <c:v>4.0052822360653755</c:v>
                </c:pt>
              </c:numCache>
            </c:numRef>
          </c:val>
        </c:ser>
        <c:ser>
          <c:idx val="5"/>
          <c:order val="3"/>
          <c:tx>
            <c:strRef>
              <c:f>'Table chart'!$A$8</c:f>
              <c:strCache>
                <c:ptCount val="1"/>
                <c:pt idx="0">
                  <c:v>Caribbean²</c:v>
                </c:pt>
              </c:strCache>
            </c:strRef>
          </c:tx>
          <c:spPr>
            <a:solidFill>
              <a:srgbClr val="00B0F0"/>
            </a:solidFill>
            <a:ln w="25400">
              <a:noFill/>
            </a:ln>
          </c:spPr>
          <c:cat>
            <c:numRef>
              <c:f>'Table chart'!$I$2:$K$2</c:f>
              <c:numCache>
                <c:formatCode>General</c:formatCode>
                <c:ptCount val="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</c:numCache>
            </c:numRef>
          </c:cat>
          <c:val>
            <c:numRef>
              <c:f>'Table chart'!$I$8:$K$8</c:f>
              <c:numCache>
                <c:formatCode>0.00</c:formatCode>
                <c:ptCount val="3"/>
                <c:pt idx="0">
                  <c:v>0.4895890365155256</c:v>
                </c:pt>
                <c:pt idx="1">
                  <c:v>-3.7326404819320307</c:v>
                </c:pt>
                <c:pt idx="2">
                  <c:v>-0.46021972339187467</c:v>
                </c:pt>
              </c:numCache>
            </c:numRef>
          </c:val>
        </c:ser>
        <c:axId val="168322560"/>
        <c:axId val="168402944"/>
      </c:barChart>
      <c:barChart>
        <c:barDir val="col"/>
        <c:grouping val="clustered"/>
        <c:ser>
          <c:idx val="4"/>
          <c:order val="4"/>
          <c:tx>
            <c:v> </c:v>
          </c:tx>
          <c:spPr>
            <a:noFill/>
            <a:ln w="25400">
              <a:noFill/>
            </a:ln>
          </c:spPr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axId val="168406016"/>
        <c:axId val="168404480"/>
      </c:barChart>
      <c:catAx>
        <c:axId val="168322560"/>
        <c:scaling>
          <c:orientation val="minMax"/>
        </c:scaling>
        <c:axPos val="b"/>
        <c:numFmt formatCode="General" sourceLinked="1"/>
        <c:majorTickMark val="none"/>
        <c:tickLblPos val="low"/>
        <c:spPr>
          <a:ln w="3175">
            <a:solidFill>
              <a:srgbClr val="A7A7A7"/>
            </a:solidFill>
            <a:prstDash val="solid"/>
          </a:ln>
        </c:spPr>
        <c:crossAx val="168402944"/>
        <c:crossesAt val="0"/>
        <c:auto val="1"/>
        <c:lblAlgn val="ctr"/>
        <c:lblOffset val="100"/>
      </c:catAx>
      <c:valAx>
        <c:axId val="168402944"/>
        <c:scaling>
          <c:orientation val="minMax"/>
        </c:scaling>
        <c:axPos val="l"/>
        <c:numFmt formatCode="0" sourceLinked="0"/>
        <c:majorTickMark val="in"/>
        <c:tickLblPos val="nextTo"/>
        <c:spPr>
          <a:ln w="3175">
            <a:solidFill>
              <a:srgbClr val="A7A7A7"/>
            </a:solidFill>
            <a:prstDash val="solid"/>
          </a:ln>
        </c:spPr>
        <c:crossAx val="168322560"/>
        <c:crosses val="autoZero"/>
        <c:crossBetween val="between"/>
      </c:valAx>
      <c:valAx>
        <c:axId val="168404480"/>
        <c:scaling>
          <c:orientation val="minMax"/>
          <c:max val="8"/>
          <c:min val="-8"/>
        </c:scaling>
        <c:axPos val="r"/>
        <c:numFmt formatCode="0" sourceLinked="0"/>
        <c:majorTickMark val="in"/>
        <c:tickLblPos val="nextTo"/>
        <c:spPr>
          <a:ln w="3175">
            <a:solidFill>
              <a:srgbClr val="969696"/>
            </a:solidFill>
            <a:prstDash val="solid"/>
          </a:ln>
        </c:spPr>
        <c:crossAx val="168406016"/>
        <c:crosses val="max"/>
        <c:crossBetween val="between"/>
        <c:majorUnit val="2"/>
        <c:minorUnit val="0.4"/>
      </c:valAx>
      <c:catAx>
        <c:axId val="168406016"/>
        <c:scaling>
          <c:orientation val="minMax"/>
        </c:scaling>
        <c:delete val="1"/>
        <c:axPos val="b"/>
        <c:tickLblPos val="none"/>
        <c:crossAx val="168404480"/>
        <c:crosses val="autoZero"/>
        <c:auto val="1"/>
        <c:lblAlgn val="ctr"/>
        <c:lblOffset val="100"/>
      </c:catAx>
      <c:spPr>
        <a:noFill/>
        <a:ln w="3175">
          <a:solidFill>
            <a:srgbClr val="A7A7A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1.0238482647988843E-2"/>
          <c:y val="6.4022071607919119E-3"/>
          <c:w val="0.97841382183865477"/>
          <c:h val="0.13520381889957531"/>
        </c:manualLayout>
      </c:layout>
    </c:legend>
    <c:plotVisOnly val="1"/>
  </c:chart>
  <c:spPr>
    <a:noFill/>
    <a:ln w="25400">
      <a:noFill/>
    </a:ln>
  </c:spPr>
  <c:txPr>
    <a:bodyPr/>
    <a:lstStyle/>
    <a:p>
      <a:pPr>
        <a:defRPr sz="2800">
          <a:solidFill>
            <a:srgbClr val="FFFFFF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"/>
  <c:chart>
    <c:autoTitleDeleted val="1"/>
    <c:plotArea>
      <c:layout>
        <c:manualLayout>
          <c:layoutTarget val="inner"/>
          <c:xMode val="edge"/>
          <c:yMode val="edge"/>
          <c:x val="7.3393579580810733E-2"/>
          <c:y val="5.1298768155777226E-2"/>
          <c:w val="0.92660642041919583"/>
          <c:h val="0.85840902732622371"/>
        </c:manualLayout>
      </c:layout>
      <c:lineChart>
        <c:grouping val="standard"/>
        <c:ser>
          <c:idx val="0"/>
          <c:order val="0"/>
          <c:tx>
            <c:strRef>
              <c:f>'NEER CA'!$AZ$6</c:f>
              <c:strCache>
                <c:ptCount val="1"/>
                <c:pt idx="0">
                  <c:v>CA-5</c:v>
                </c:pt>
              </c:strCache>
            </c:strRef>
          </c:tx>
          <c:spPr>
            <a:ln w="41275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'NEER CA'!$AQ$8:$AQ$31</c:f>
              <c:numCache>
                <c:formatCode>m/d/yyyy</c:formatCode>
                <c:ptCount val="24"/>
                <c:pt idx="0">
                  <c:v>39448</c:v>
                </c:pt>
                <c:pt idx="1">
                  <c:v>39479</c:v>
                </c:pt>
                <c:pt idx="2">
                  <c:v>39508</c:v>
                </c:pt>
                <c:pt idx="3">
                  <c:v>39539</c:v>
                </c:pt>
                <c:pt idx="4">
                  <c:v>39569</c:v>
                </c:pt>
                <c:pt idx="5">
                  <c:v>39600</c:v>
                </c:pt>
                <c:pt idx="6">
                  <c:v>39630</c:v>
                </c:pt>
                <c:pt idx="7">
                  <c:v>39661</c:v>
                </c:pt>
                <c:pt idx="8">
                  <c:v>39692</c:v>
                </c:pt>
                <c:pt idx="9">
                  <c:v>39722</c:v>
                </c:pt>
                <c:pt idx="10">
                  <c:v>39753</c:v>
                </c:pt>
                <c:pt idx="11">
                  <c:v>39783</c:v>
                </c:pt>
                <c:pt idx="12">
                  <c:v>39814</c:v>
                </c:pt>
                <c:pt idx="13">
                  <c:v>39845</c:v>
                </c:pt>
                <c:pt idx="14">
                  <c:v>39873</c:v>
                </c:pt>
                <c:pt idx="15">
                  <c:v>39904</c:v>
                </c:pt>
                <c:pt idx="16">
                  <c:v>39934</c:v>
                </c:pt>
                <c:pt idx="17">
                  <c:v>39965</c:v>
                </c:pt>
                <c:pt idx="18">
                  <c:v>39995</c:v>
                </c:pt>
                <c:pt idx="19">
                  <c:v>40026</c:v>
                </c:pt>
                <c:pt idx="20">
                  <c:v>40057</c:v>
                </c:pt>
                <c:pt idx="21">
                  <c:v>40087</c:v>
                </c:pt>
                <c:pt idx="22">
                  <c:v>40118</c:v>
                </c:pt>
                <c:pt idx="23">
                  <c:v>40148</c:v>
                </c:pt>
              </c:numCache>
            </c:numRef>
          </c:cat>
          <c:val>
            <c:numRef>
              <c:f>'NEER CA'!$AZ$8:$AZ$31</c:f>
              <c:numCache>
                <c:formatCode>General</c:formatCode>
                <c:ptCount val="24"/>
                <c:pt idx="0">
                  <c:v>100</c:v>
                </c:pt>
                <c:pt idx="1">
                  <c:v>99.889874062962718</c:v>
                </c:pt>
                <c:pt idx="2">
                  <c:v>100.05138979397736</c:v>
                </c:pt>
                <c:pt idx="3">
                  <c:v>100.11164599546062</c:v>
                </c:pt>
                <c:pt idx="4">
                  <c:v>99.724375508760588</c:v>
                </c:pt>
                <c:pt idx="5">
                  <c:v>99.112951576243248</c:v>
                </c:pt>
                <c:pt idx="6">
                  <c:v>98.519438738695897</c:v>
                </c:pt>
                <c:pt idx="7">
                  <c:v>97.774720781938527</c:v>
                </c:pt>
                <c:pt idx="8">
                  <c:v>97.416805471988766</c:v>
                </c:pt>
                <c:pt idx="9">
                  <c:v>97.042566726927745</c:v>
                </c:pt>
                <c:pt idx="10">
                  <c:v>96.598498859358259</c:v>
                </c:pt>
                <c:pt idx="11">
                  <c:v>96.430372334187666</c:v>
                </c:pt>
                <c:pt idx="12">
                  <c:v>95.661208759402953</c:v>
                </c:pt>
                <c:pt idx="13">
                  <c:v>95.096713793716461</c:v>
                </c:pt>
                <c:pt idx="14">
                  <c:v>94.562139042738409</c:v>
                </c:pt>
                <c:pt idx="15">
                  <c:v>94.22084538875761</c:v>
                </c:pt>
                <c:pt idx="16">
                  <c:v>93.928680246951288</c:v>
                </c:pt>
                <c:pt idx="17">
                  <c:v>93.736528529159884</c:v>
                </c:pt>
                <c:pt idx="18">
                  <c:v>93.380250265184799</c:v>
                </c:pt>
                <c:pt idx="19">
                  <c:v>92.939170128158949</c:v>
                </c:pt>
                <c:pt idx="20">
                  <c:v>92.729151624631257</c:v>
                </c:pt>
                <c:pt idx="21">
                  <c:v>92.718608249255297</c:v>
                </c:pt>
                <c:pt idx="22">
                  <c:v>93.275880048120158</c:v>
                </c:pt>
                <c:pt idx="23">
                  <c:v>93.039580131955859</c:v>
                </c:pt>
              </c:numCache>
            </c:numRef>
          </c:val>
        </c:ser>
        <c:ser>
          <c:idx val="1"/>
          <c:order val="1"/>
          <c:tx>
            <c:strRef>
              <c:f>'NEER CA'!$BF$6</c:f>
              <c:strCache>
                <c:ptCount val="1"/>
                <c:pt idx="0">
                  <c:v>LA-5</c:v>
                </c:pt>
              </c:strCache>
            </c:strRef>
          </c:tx>
          <c:spPr>
            <a:ln w="41275">
              <a:solidFill>
                <a:srgbClr val="FFFF00"/>
              </a:solidFill>
            </a:ln>
          </c:spPr>
          <c:marker>
            <c:symbol val="none"/>
          </c:marker>
          <c:cat>
            <c:numRef>
              <c:f>'NEER CA'!$AQ$8:$AQ$31</c:f>
              <c:numCache>
                <c:formatCode>m/d/yyyy</c:formatCode>
                <c:ptCount val="24"/>
                <c:pt idx="0">
                  <c:v>39448</c:v>
                </c:pt>
                <c:pt idx="1">
                  <c:v>39479</c:v>
                </c:pt>
                <c:pt idx="2">
                  <c:v>39508</c:v>
                </c:pt>
                <c:pt idx="3">
                  <c:v>39539</c:v>
                </c:pt>
                <c:pt idx="4">
                  <c:v>39569</c:v>
                </c:pt>
                <c:pt idx="5">
                  <c:v>39600</c:v>
                </c:pt>
                <c:pt idx="6">
                  <c:v>39630</c:v>
                </c:pt>
                <c:pt idx="7">
                  <c:v>39661</c:v>
                </c:pt>
                <c:pt idx="8">
                  <c:v>39692</c:v>
                </c:pt>
                <c:pt idx="9">
                  <c:v>39722</c:v>
                </c:pt>
                <c:pt idx="10">
                  <c:v>39753</c:v>
                </c:pt>
                <c:pt idx="11">
                  <c:v>39783</c:v>
                </c:pt>
                <c:pt idx="12">
                  <c:v>39814</c:v>
                </c:pt>
                <c:pt idx="13">
                  <c:v>39845</c:v>
                </c:pt>
                <c:pt idx="14">
                  <c:v>39873</c:v>
                </c:pt>
                <c:pt idx="15">
                  <c:v>39904</c:v>
                </c:pt>
                <c:pt idx="16">
                  <c:v>39934</c:v>
                </c:pt>
                <c:pt idx="17">
                  <c:v>39965</c:v>
                </c:pt>
                <c:pt idx="18">
                  <c:v>39995</c:v>
                </c:pt>
                <c:pt idx="19">
                  <c:v>40026</c:v>
                </c:pt>
                <c:pt idx="20">
                  <c:v>40057</c:v>
                </c:pt>
                <c:pt idx="21">
                  <c:v>40087</c:v>
                </c:pt>
                <c:pt idx="22">
                  <c:v>40118</c:v>
                </c:pt>
                <c:pt idx="23">
                  <c:v>40148</c:v>
                </c:pt>
              </c:numCache>
            </c:numRef>
          </c:cat>
          <c:val>
            <c:numRef>
              <c:f>'NEER CA'!$BF$8:$BF$31</c:f>
              <c:numCache>
                <c:formatCode>General</c:formatCode>
                <c:ptCount val="24"/>
                <c:pt idx="0">
                  <c:v>100</c:v>
                </c:pt>
                <c:pt idx="1">
                  <c:v>102.45952162771061</c:v>
                </c:pt>
                <c:pt idx="2">
                  <c:v>105.27505566976939</c:v>
                </c:pt>
                <c:pt idx="3">
                  <c:v>106.83677324529246</c:v>
                </c:pt>
                <c:pt idx="4">
                  <c:v>106.00560201131626</c:v>
                </c:pt>
                <c:pt idx="5">
                  <c:v>106.04837157556295</c:v>
                </c:pt>
                <c:pt idx="6">
                  <c:v>105.700966365338</c:v>
                </c:pt>
                <c:pt idx="7">
                  <c:v>104.11316904912653</c:v>
                </c:pt>
                <c:pt idx="8">
                  <c:v>97.550112189275566</c:v>
                </c:pt>
                <c:pt idx="9">
                  <c:v>85.869710384916985</c:v>
                </c:pt>
                <c:pt idx="10">
                  <c:v>83.228040332193387</c:v>
                </c:pt>
                <c:pt idx="11">
                  <c:v>82.328751683193019</c:v>
                </c:pt>
                <c:pt idx="12">
                  <c:v>82.726773047120957</c:v>
                </c:pt>
                <c:pt idx="13">
                  <c:v>80.238371919975918</c:v>
                </c:pt>
                <c:pt idx="14">
                  <c:v>79.807117009946623</c:v>
                </c:pt>
                <c:pt idx="15">
                  <c:v>84.541158446942916</c:v>
                </c:pt>
                <c:pt idx="16">
                  <c:v>88.063627945386727</c:v>
                </c:pt>
                <c:pt idx="17">
                  <c:v>90.600256100002852</c:v>
                </c:pt>
                <c:pt idx="18">
                  <c:v>91.364838605874752</c:v>
                </c:pt>
                <c:pt idx="19">
                  <c:v>93.232053012012173</c:v>
                </c:pt>
                <c:pt idx="20">
                  <c:v>93.557147242718713</c:v>
                </c:pt>
                <c:pt idx="21">
                  <c:v>95.912315555248867</c:v>
                </c:pt>
                <c:pt idx="22">
                  <c:v>96.649587319972255</c:v>
                </c:pt>
                <c:pt idx="23">
                  <c:v>96.618644188549354</c:v>
                </c:pt>
              </c:numCache>
            </c:numRef>
          </c:val>
        </c:ser>
        <c:marker val="1"/>
        <c:axId val="169233024"/>
        <c:axId val="169234816"/>
      </c:lineChart>
      <c:dateAx>
        <c:axId val="169233024"/>
        <c:scaling>
          <c:orientation val="minMax"/>
        </c:scaling>
        <c:axPos val="b"/>
        <c:numFmt formatCode="yyyy" sourceLinked="0"/>
        <c:tickLblPos val="nextTo"/>
        <c:crossAx val="169234816"/>
        <c:crosses val="autoZero"/>
        <c:auto val="1"/>
        <c:lblOffset val="100"/>
        <c:majorUnit val="12"/>
        <c:majorTimeUnit val="months"/>
      </c:dateAx>
      <c:valAx>
        <c:axId val="169234816"/>
        <c:scaling>
          <c:orientation val="minMax"/>
          <c:max val="115"/>
          <c:min val="75"/>
        </c:scaling>
        <c:axPos val="l"/>
        <c:numFmt formatCode="General" sourceLinked="1"/>
        <c:tickLblPos val="nextTo"/>
        <c:crossAx val="169233024"/>
        <c:crosses val="autoZero"/>
        <c:crossBetween val="between"/>
        <c:majorUnit val="5"/>
      </c:valAx>
    </c:plotArea>
    <c:legend>
      <c:legendPos val="r"/>
      <c:layout>
        <c:manualLayout>
          <c:xMode val="edge"/>
          <c:yMode val="edge"/>
          <c:x val="0.50621491975989097"/>
          <c:y val="0.20250682483669138"/>
          <c:w val="0.29244319495982807"/>
          <c:h val="0.16710282128308238"/>
        </c:manualLayout>
      </c:layout>
    </c:legend>
    <c:plotVisOnly val="1"/>
  </c:chart>
  <c:txPr>
    <a:bodyPr/>
    <a:lstStyle/>
    <a:p>
      <a:pPr>
        <a:defRPr sz="3200">
          <a:solidFill>
            <a:srgbClr val="FFFFFF"/>
          </a:solidFill>
        </a:defRPr>
      </a:pPr>
      <a:endParaRPr lang="en-US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6.3361584720479064E-2"/>
          <c:y val="5.7856205500328134E-2"/>
          <c:w val="0.85714142596138965"/>
          <c:h val="0.8326195683872849"/>
        </c:manualLayout>
      </c:layout>
      <c:lineChart>
        <c:grouping val="standard"/>
        <c:ser>
          <c:idx val="1"/>
          <c:order val="0"/>
          <c:spPr>
            <a:ln w="82550" cmpd="sng">
              <a:solidFill>
                <a:srgbClr val="FF5757"/>
              </a:solidFill>
            </a:ln>
          </c:spPr>
          <c:marker>
            <c:symbol val="none"/>
          </c:marker>
          <c:dLbls>
            <c:dLbl>
              <c:idx val="32"/>
              <c:layout/>
              <c:showVal val="1"/>
            </c:dLbl>
            <c:delete val="1"/>
            <c:numFmt formatCode="#,##0.0" sourceLinked="0"/>
          </c:dLbls>
          <c:cat>
            <c:numRef>
              <c:f>PPT!$A$3:$A$35</c:f>
              <c:numCache>
                <c:formatCode>0</c:formatCode>
                <c:ptCount val="33"/>
                <c:pt idx="0">
                  <c:v>2005</c:v>
                </c:pt>
                <c:pt idx="1">
                  <c:v>2005</c:v>
                </c:pt>
                <c:pt idx="2">
                  <c:v>2005</c:v>
                </c:pt>
                <c:pt idx="3">
                  <c:v>2005</c:v>
                </c:pt>
                <c:pt idx="4">
                  <c:v>2006</c:v>
                </c:pt>
                <c:pt idx="5">
                  <c:v>2006</c:v>
                </c:pt>
                <c:pt idx="6">
                  <c:v>2006</c:v>
                </c:pt>
                <c:pt idx="7">
                  <c:v>2006</c:v>
                </c:pt>
                <c:pt idx="8">
                  <c:v>2007</c:v>
                </c:pt>
                <c:pt idx="9">
                  <c:v>2007</c:v>
                </c:pt>
                <c:pt idx="10">
                  <c:v>2007</c:v>
                </c:pt>
                <c:pt idx="11">
                  <c:v>2007</c:v>
                </c:pt>
                <c:pt idx="12">
                  <c:v>2008</c:v>
                </c:pt>
                <c:pt idx="13">
                  <c:v>2008</c:v>
                </c:pt>
                <c:pt idx="14">
                  <c:v>2008</c:v>
                </c:pt>
                <c:pt idx="15">
                  <c:v>2008</c:v>
                </c:pt>
                <c:pt idx="16">
                  <c:v>2009</c:v>
                </c:pt>
                <c:pt idx="17">
                  <c:v>2009</c:v>
                </c:pt>
                <c:pt idx="18">
                  <c:v>2009</c:v>
                </c:pt>
                <c:pt idx="19">
                  <c:v>2009</c:v>
                </c:pt>
                <c:pt idx="20">
                  <c:v>2010</c:v>
                </c:pt>
                <c:pt idx="21">
                  <c:v>2010</c:v>
                </c:pt>
                <c:pt idx="22">
                  <c:v>2010</c:v>
                </c:pt>
                <c:pt idx="23">
                  <c:v>2010</c:v>
                </c:pt>
                <c:pt idx="24">
                  <c:v>2011</c:v>
                </c:pt>
                <c:pt idx="25">
                  <c:v>2011</c:v>
                </c:pt>
                <c:pt idx="26">
                  <c:v>2011</c:v>
                </c:pt>
                <c:pt idx="27">
                  <c:v>2011</c:v>
                </c:pt>
                <c:pt idx="28">
                  <c:v>2012</c:v>
                </c:pt>
                <c:pt idx="29">
                  <c:v>2012</c:v>
                </c:pt>
                <c:pt idx="30">
                  <c:v>2012</c:v>
                </c:pt>
                <c:pt idx="31">
                  <c:v>2012</c:v>
                </c:pt>
                <c:pt idx="32">
                  <c:v>2013</c:v>
                </c:pt>
              </c:numCache>
            </c:numRef>
          </c:cat>
          <c:val>
            <c:numRef>
              <c:f>PPT!$C$3:$C$35</c:f>
              <c:numCache>
                <c:formatCode>General</c:formatCode>
                <c:ptCount val="33"/>
                <c:pt idx="0">
                  <c:v>3.9314478917189977</c:v>
                </c:pt>
                <c:pt idx="1">
                  <c:v>6.243948503567073</c:v>
                </c:pt>
                <c:pt idx="2">
                  <c:v>4.6500738236586354</c:v>
                </c:pt>
                <c:pt idx="3">
                  <c:v>5.863524700922369</c:v>
                </c:pt>
                <c:pt idx="4">
                  <c:v>7.3097972432927634</c:v>
                </c:pt>
                <c:pt idx="5">
                  <c:v>6.3692134496111104</c:v>
                </c:pt>
                <c:pt idx="6">
                  <c:v>6.7391491304786948</c:v>
                </c:pt>
                <c:pt idx="7">
                  <c:v>6.3255638689755216</c:v>
                </c:pt>
                <c:pt idx="8">
                  <c:v>6.8144564691213745</c:v>
                </c:pt>
                <c:pt idx="9">
                  <c:v>5.6872856404501606</c:v>
                </c:pt>
                <c:pt idx="10">
                  <c:v>6.5987297017683924</c:v>
                </c:pt>
                <c:pt idx="11">
                  <c:v>7.9370981588636829</c:v>
                </c:pt>
                <c:pt idx="12">
                  <c:v>6.2413872201346834</c:v>
                </c:pt>
                <c:pt idx="13">
                  <c:v>3.6891905202644608</c:v>
                </c:pt>
                <c:pt idx="14">
                  <c:v>4.3101725663126045</c:v>
                </c:pt>
                <c:pt idx="15">
                  <c:v>-6.5291011302084252</c:v>
                </c:pt>
                <c:pt idx="16">
                  <c:v>-6.7268006669893285</c:v>
                </c:pt>
                <c:pt idx="17">
                  <c:v>1.4856527057565001</c:v>
                </c:pt>
                <c:pt idx="18">
                  <c:v>7.9433711550690802</c:v>
                </c:pt>
                <c:pt idx="19">
                  <c:v>7.9996126940997296</c:v>
                </c:pt>
                <c:pt idx="20">
                  <c:v>5.5741406592941098</c:v>
                </c:pt>
                <c:pt idx="21">
                  <c:v>9.3601372036574748</c:v>
                </c:pt>
                <c:pt idx="22">
                  <c:v>5.1479856026746385</c:v>
                </c:pt>
                <c:pt idx="23">
                  <c:v>7.1383960623960867</c:v>
                </c:pt>
                <c:pt idx="24">
                  <c:v>5.6797620981874823</c:v>
                </c:pt>
                <c:pt idx="25">
                  <c:v>6.2149712542043085</c:v>
                </c:pt>
                <c:pt idx="26">
                  <c:v>3.4531126818054392</c:v>
                </c:pt>
                <c:pt idx="27">
                  <c:v>4.4887493819380389</c:v>
                </c:pt>
                <c:pt idx="28">
                  <c:v>3.7597046910214851</c:v>
                </c:pt>
                <c:pt idx="29">
                  <c:v>3.221169426799682</c:v>
                </c:pt>
                <c:pt idx="30">
                  <c:v>2.2238919121096052</c:v>
                </c:pt>
                <c:pt idx="31">
                  <c:v>4.9669045749411476</c:v>
                </c:pt>
                <c:pt idx="32">
                  <c:v>3.2428532668129812</c:v>
                </c:pt>
              </c:numCache>
            </c:numRef>
          </c:val>
        </c:ser>
        <c:ser>
          <c:idx val="0"/>
          <c:order val="1"/>
          <c:spPr>
            <a:ln w="76200">
              <a:solidFill>
                <a:srgbClr val="FFFFFF"/>
              </a:solidFill>
              <a:prstDash val="solid"/>
            </a:ln>
          </c:spPr>
          <c:marker>
            <c:symbol val="none"/>
          </c:marker>
          <c:cat>
            <c:numRef>
              <c:f>PPT!$A$3:$A$35</c:f>
              <c:numCache>
                <c:formatCode>0</c:formatCode>
                <c:ptCount val="33"/>
                <c:pt idx="0">
                  <c:v>2005</c:v>
                </c:pt>
                <c:pt idx="1">
                  <c:v>2005</c:v>
                </c:pt>
                <c:pt idx="2">
                  <c:v>2005</c:v>
                </c:pt>
                <c:pt idx="3">
                  <c:v>2005</c:v>
                </c:pt>
                <c:pt idx="4">
                  <c:v>2006</c:v>
                </c:pt>
                <c:pt idx="5">
                  <c:v>2006</c:v>
                </c:pt>
                <c:pt idx="6">
                  <c:v>2006</c:v>
                </c:pt>
                <c:pt idx="7">
                  <c:v>2006</c:v>
                </c:pt>
                <c:pt idx="8">
                  <c:v>2007</c:v>
                </c:pt>
                <c:pt idx="9">
                  <c:v>2007</c:v>
                </c:pt>
                <c:pt idx="10">
                  <c:v>2007</c:v>
                </c:pt>
                <c:pt idx="11">
                  <c:v>2007</c:v>
                </c:pt>
                <c:pt idx="12">
                  <c:v>2008</c:v>
                </c:pt>
                <c:pt idx="13">
                  <c:v>2008</c:v>
                </c:pt>
                <c:pt idx="14">
                  <c:v>2008</c:v>
                </c:pt>
                <c:pt idx="15">
                  <c:v>2008</c:v>
                </c:pt>
                <c:pt idx="16">
                  <c:v>2009</c:v>
                </c:pt>
                <c:pt idx="17">
                  <c:v>2009</c:v>
                </c:pt>
                <c:pt idx="18">
                  <c:v>2009</c:v>
                </c:pt>
                <c:pt idx="19">
                  <c:v>2009</c:v>
                </c:pt>
                <c:pt idx="20">
                  <c:v>2010</c:v>
                </c:pt>
                <c:pt idx="21">
                  <c:v>2010</c:v>
                </c:pt>
                <c:pt idx="22">
                  <c:v>2010</c:v>
                </c:pt>
                <c:pt idx="23">
                  <c:v>2010</c:v>
                </c:pt>
                <c:pt idx="24">
                  <c:v>2011</c:v>
                </c:pt>
                <c:pt idx="25">
                  <c:v>2011</c:v>
                </c:pt>
                <c:pt idx="26">
                  <c:v>2011</c:v>
                </c:pt>
                <c:pt idx="27">
                  <c:v>2011</c:v>
                </c:pt>
                <c:pt idx="28">
                  <c:v>2012</c:v>
                </c:pt>
                <c:pt idx="29">
                  <c:v>2012</c:v>
                </c:pt>
                <c:pt idx="30">
                  <c:v>2012</c:v>
                </c:pt>
                <c:pt idx="31">
                  <c:v>2012</c:v>
                </c:pt>
                <c:pt idx="32">
                  <c:v>2013</c:v>
                </c:pt>
              </c:numCache>
            </c:numRef>
          </c:cat>
          <c:val>
            <c:numRef>
              <c:f>PPT!$E$3:$E$35</c:f>
              <c:numCache>
                <c:formatCode>0.0</c:formatCode>
                <c:ptCount val="33"/>
                <c:pt idx="0">
                  <c:v>6.0286333087734176</c:v>
                </c:pt>
                <c:pt idx="1">
                  <c:v>6.0286333087734176</c:v>
                </c:pt>
                <c:pt idx="2">
                  <c:v>6.0286333087734176</c:v>
                </c:pt>
                <c:pt idx="3">
                  <c:v>6.0286333087734176</c:v>
                </c:pt>
                <c:pt idx="4">
                  <c:v>6.0286333087734176</c:v>
                </c:pt>
                <c:pt idx="5">
                  <c:v>6.0286333087734176</c:v>
                </c:pt>
                <c:pt idx="6">
                  <c:v>6.0286333087734176</c:v>
                </c:pt>
                <c:pt idx="7">
                  <c:v>6.0286333087734176</c:v>
                </c:pt>
                <c:pt idx="8">
                  <c:v>6.0286333087734176</c:v>
                </c:pt>
                <c:pt idx="9">
                  <c:v>6.0286333087734176</c:v>
                </c:pt>
                <c:pt idx="10">
                  <c:v>6.0286333087734176</c:v>
                </c:pt>
                <c:pt idx="11">
                  <c:v>6.0286333087734176</c:v>
                </c:pt>
                <c:pt idx="12">
                  <c:v>6.0286333087734176</c:v>
                </c:pt>
                <c:pt idx="13">
                  <c:v>6.0286333087734176</c:v>
                </c:pt>
                <c:pt idx="25" formatCode="General">
                  <c:v>3.9464196487040781</c:v>
                </c:pt>
                <c:pt idx="26" formatCode="General">
                  <c:v>3.9464196487040781</c:v>
                </c:pt>
                <c:pt idx="27" formatCode="General">
                  <c:v>3.9464196487040781</c:v>
                </c:pt>
                <c:pt idx="28" formatCode="General">
                  <c:v>3.9464196487040781</c:v>
                </c:pt>
                <c:pt idx="29" formatCode="General">
                  <c:v>3.9464196487040781</c:v>
                </c:pt>
                <c:pt idx="30" formatCode="General">
                  <c:v>3.9464196487040781</c:v>
                </c:pt>
                <c:pt idx="31" formatCode="General">
                  <c:v>3.9464196487040781</c:v>
                </c:pt>
                <c:pt idx="32" formatCode="General">
                  <c:v>3.9464196487040781</c:v>
                </c:pt>
              </c:numCache>
            </c:numRef>
          </c:val>
        </c:ser>
        <c:marker val="1"/>
        <c:axId val="174791680"/>
        <c:axId val="175080192"/>
      </c:lineChart>
      <c:catAx>
        <c:axId val="174791680"/>
        <c:scaling>
          <c:orientation val="minMax"/>
        </c:scaling>
        <c:axPos val="b"/>
        <c:numFmt formatCode="0" sourceLinked="1"/>
        <c:tickLblPos val="low"/>
        <c:crossAx val="175080192"/>
        <c:crosses val="autoZero"/>
        <c:auto val="1"/>
        <c:lblAlgn val="ctr"/>
        <c:lblOffset val="100"/>
        <c:tickLblSkip val="4"/>
        <c:tickMarkSkip val="4"/>
      </c:catAx>
      <c:valAx>
        <c:axId val="175080192"/>
        <c:scaling>
          <c:orientation val="minMax"/>
          <c:max val="9"/>
          <c:min val="-7"/>
        </c:scaling>
        <c:axPos val="l"/>
        <c:numFmt formatCode="General" sourceLinked="1"/>
        <c:tickLblPos val="nextTo"/>
        <c:crossAx val="174791680"/>
        <c:crosses val="autoZero"/>
        <c:crossBetween val="between"/>
        <c:majorUnit val="4"/>
      </c:valAx>
      <c:spPr>
        <a:noFill/>
        <a:ln>
          <a:noFill/>
        </a:ln>
      </c:spPr>
    </c:plotArea>
    <c:plotVisOnly val="1"/>
  </c:chart>
  <c:spPr>
    <a:noFill/>
    <a:ln>
      <a:noFill/>
    </a:ln>
  </c:spPr>
  <c:txPr>
    <a:bodyPr/>
    <a:lstStyle/>
    <a:p>
      <a:pPr>
        <a:defRPr sz="2200" b="1">
          <a:solidFill>
            <a:srgbClr val="FFFFFF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/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8.8374515845365875E-2"/>
          <c:y val="5.1400554097404488E-2"/>
          <c:w val="0.85168044749525162"/>
          <c:h val="0.81433925995946055"/>
        </c:manualLayout>
      </c:layout>
      <c:lineChart>
        <c:grouping val="standard"/>
        <c:ser>
          <c:idx val="2"/>
          <c:order val="0"/>
          <c:spPr>
            <a:ln w="82550">
              <a:solidFill>
                <a:srgbClr val="FFFFFF"/>
              </a:solidFill>
            </a:ln>
          </c:spPr>
          <c:marker>
            <c:symbol val="none"/>
          </c:marker>
          <c:cat>
            <c:numRef>
              <c:f>'Chart data'!$C$2:$X$2</c:f>
              <c:numCache>
                <c:formatCode>General</c:formatCode>
                <c:ptCount val="2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</c:numCache>
            </c:numRef>
          </c:cat>
          <c:val>
            <c:numRef>
              <c:f>'Chart data'!$C$5:$X$5</c:f>
              <c:numCache>
                <c:formatCode>#,##0.00</c:formatCode>
                <c:ptCount val="22"/>
                <c:pt idx="0">
                  <c:v>70.345594345009104</c:v>
                </c:pt>
                <c:pt idx="1">
                  <c:v>70.707256971720113</c:v>
                </c:pt>
                <c:pt idx="2">
                  <c:v>70.624982072472818</c:v>
                </c:pt>
                <c:pt idx="3">
                  <c:v>70.5072951525175</c:v>
                </c:pt>
                <c:pt idx="4">
                  <c:v>70.5942267568917</c:v>
                </c:pt>
                <c:pt idx="5">
                  <c:v>70.648010589939204</c:v>
                </c:pt>
                <c:pt idx="6">
                  <c:v>70.928925560104801</c:v>
                </c:pt>
                <c:pt idx="7">
                  <c:v>71.202779530865698</c:v>
                </c:pt>
                <c:pt idx="8">
                  <c:v>71.333809921253206</c:v>
                </c:pt>
                <c:pt idx="9">
                  <c:v>71.454633668021827</c:v>
                </c:pt>
                <c:pt idx="10">
                  <c:v>71.610333462475381</c:v>
                </c:pt>
                <c:pt idx="11">
                  <c:v>71.504545800032901</c:v>
                </c:pt>
                <c:pt idx="12">
                  <c:v>71.556102836951354</c:v>
                </c:pt>
                <c:pt idx="13">
                  <c:v>71.617582196217683</c:v>
                </c:pt>
                <c:pt idx="14">
                  <c:v>71.786775522879708</c:v>
                </c:pt>
                <c:pt idx="15">
                  <c:v>72.029086329519558</c:v>
                </c:pt>
                <c:pt idx="16">
                  <c:v>72.294576209131506</c:v>
                </c:pt>
                <c:pt idx="17">
                  <c:v>72.429163703370989</c:v>
                </c:pt>
                <c:pt idx="18">
                  <c:v>72.595323444380227</c:v>
                </c:pt>
                <c:pt idx="19">
                  <c:v>72.414866169094196</c:v>
                </c:pt>
                <c:pt idx="20">
                  <c:v>72.252511926001148</c:v>
                </c:pt>
                <c:pt idx="21">
                  <c:v>72.406734696372297</c:v>
                </c:pt>
              </c:numCache>
            </c:numRef>
          </c:val>
        </c:ser>
        <c:ser>
          <c:idx val="3"/>
          <c:order val="1"/>
          <c:spPr>
            <a:ln w="82550">
              <a:solidFill>
                <a:srgbClr val="92D050"/>
              </a:solidFill>
            </a:ln>
          </c:spPr>
          <c:marker>
            <c:symbol val="none"/>
          </c:marker>
          <c:cat>
            <c:numRef>
              <c:f>'Chart data'!$C$2:$X$2</c:f>
              <c:numCache>
                <c:formatCode>General</c:formatCode>
                <c:ptCount val="2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</c:numCache>
            </c:numRef>
          </c:cat>
          <c:val>
            <c:numRef>
              <c:f>'Chart data'!$C$7:$X$7</c:f>
              <c:numCache>
                <c:formatCode>#,##0.00</c:formatCode>
                <c:ptCount val="22"/>
                <c:pt idx="0">
                  <c:v>71.228571210587475</c:v>
                </c:pt>
                <c:pt idx="1">
                  <c:v>71.171429225376727</c:v>
                </c:pt>
                <c:pt idx="2">
                  <c:v>71.099998474121008</c:v>
                </c:pt>
                <c:pt idx="3">
                  <c:v>70.871428898402158</c:v>
                </c:pt>
                <c:pt idx="4">
                  <c:v>70.800000871930749</c:v>
                </c:pt>
                <c:pt idx="5">
                  <c:v>70.971429007393965</c:v>
                </c:pt>
                <c:pt idx="6">
                  <c:v>71.414285932268427</c:v>
                </c:pt>
                <c:pt idx="7">
                  <c:v>71.128572736465685</c:v>
                </c:pt>
                <c:pt idx="8">
                  <c:v>70.685714176721447</c:v>
                </c:pt>
                <c:pt idx="9">
                  <c:v>70.842855725969528</c:v>
                </c:pt>
                <c:pt idx="10">
                  <c:v>70.985714503696272</c:v>
                </c:pt>
                <c:pt idx="11">
                  <c:v>71.342856270926248</c:v>
                </c:pt>
                <c:pt idx="12">
                  <c:v>71.185713631766049</c:v>
                </c:pt>
                <c:pt idx="13">
                  <c:v>71.171428135462008</c:v>
                </c:pt>
                <c:pt idx="14">
                  <c:v>71.185714721679659</c:v>
                </c:pt>
                <c:pt idx="15">
                  <c:v>70.942856924874377</c:v>
                </c:pt>
                <c:pt idx="16">
                  <c:v>70.685713086809358</c:v>
                </c:pt>
                <c:pt idx="17">
                  <c:v>70.657142639160114</c:v>
                </c:pt>
                <c:pt idx="18">
                  <c:v>70.628570011682328</c:v>
                </c:pt>
                <c:pt idx="19">
                  <c:v>70.271428789411232</c:v>
                </c:pt>
                <c:pt idx="20">
                  <c:v>70.528571537561291</c:v>
                </c:pt>
                <c:pt idx="21">
                  <c:v>70.571428026470798</c:v>
                </c:pt>
              </c:numCache>
            </c:numRef>
          </c:val>
        </c:ser>
        <c:ser>
          <c:idx val="4"/>
          <c:order val="2"/>
          <c:spPr>
            <a:ln w="82550">
              <a:solidFill>
                <a:srgbClr val="FF5757"/>
              </a:solidFill>
            </a:ln>
          </c:spPr>
          <c:marker>
            <c:symbol val="none"/>
          </c:marker>
          <c:cat>
            <c:numRef>
              <c:f>'Chart data'!$C$2:$X$2</c:f>
              <c:numCache>
                <c:formatCode>General</c:formatCode>
                <c:ptCount val="2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</c:numCache>
            </c:numRef>
          </c:cat>
          <c:val>
            <c:numRef>
              <c:f>'Chart data'!$C$4:$X$4</c:f>
              <c:numCache>
                <c:formatCode>#,##0.00</c:formatCode>
                <c:ptCount val="22"/>
                <c:pt idx="0">
                  <c:v>63.892015057392335</c:v>
                </c:pt>
                <c:pt idx="1">
                  <c:v>64.684799356533588</c:v>
                </c:pt>
                <c:pt idx="2">
                  <c:v>65.682887771832824</c:v>
                </c:pt>
                <c:pt idx="3">
                  <c:v>65.872619258239283</c:v>
                </c:pt>
                <c:pt idx="4">
                  <c:v>66.230009332662519</c:v>
                </c:pt>
                <c:pt idx="5">
                  <c:v>66.619317080182583</c:v>
                </c:pt>
                <c:pt idx="6">
                  <c:v>66.263156535349907</c:v>
                </c:pt>
                <c:pt idx="7">
                  <c:v>67.182724322444429</c:v>
                </c:pt>
                <c:pt idx="8">
                  <c:v>67.357962870887079</c:v>
                </c:pt>
                <c:pt idx="9">
                  <c:v>67.770127972277194</c:v>
                </c:pt>
                <c:pt idx="10">
                  <c:v>67.612274208011783</c:v>
                </c:pt>
                <c:pt idx="11">
                  <c:v>67.937099011384404</c:v>
                </c:pt>
                <c:pt idx="12">
                  <c:v>68.386020516895258</c:v>
                </c:pt>
                <c:pt idx="13">
                  <c:v>68.376726896892947</c:v>
                </c:pt>
                <c:pt idx="14">
                  <c:v>69.08713135528798</c:v>
                </c:pt>
                <c:pt idx="15">
                  <c:v>69.373248370137986</c:v>
                </c:pt>
                <c:pt idx="16">
                  <c:v>69.491309044413427</c:v>
                </c:pt>
                <c:pt idx="17">
                  <c:v>69.652337450488091</c:v>
                </c:pt>
                <c:pt idx="18">
                  <c:v>69.881082702038228</c:v>
                </c:pt>
                <c:pt idx="19">
                  <c:v>70.082463380811703</c:v>
                </c:pt>
                <c:pt idx="20">
                  <c:v>70.461108621788426</c:v>
                </c:pt>
                <c:pt idx="21">
                  <c:v>70.649593683787927</c:v>
                </c:pt>
              </c:numCache>
            </c:numRef>
          </c:val>
        </c:ser>
        <c:marker val="1"/>
        <c:axId val="168990976"/>
        <c:axId val="169172992"/>
      </c:lineChart>
      <c:catAx>
        <c:axId val="168990976"/>
        <c:scaling>
          <c:orientation val="minMax"/>
        </c:scaling>
        <c:axPos val="b"/>
        <c:numFmt formatCode="General" sourceLinked="1"/>
        <c:tickLblPos val="nextTo"/>
        <c:crossAx val="169172992"/>
        <c:crosses val="autoZero"/>
        <c:auto val="1"/>
        <c:lblAlgn val="ctr"/>
        <c:lblOffset val="100"/>
        <c:tickLblSkip val="5"/>
        <c:tickMarkSkip val="5"/>
      </c:catAx>
      <c:valAx>
        <c:axId val="169172992"/>
        <c:scaling>
          <c:orientation val="minMax"/>
          <c:max val="75"/>
          <c:min val="60"/>
        </c:scaling>
        <c:axPos val="l"/>
        <c:numFmt formatCode="#,##0" sourceLinked="0"/>
        <c:tickLblPos val="nextTo"/>
        <c:crossAx val="168990976"/>
        <c:crosses val="autoZero"/>
        <c:crossBetween val="between"/>
        <c:majorUnit val="5"/>
      </c:valAx>
      <c:spPr>
        <a:noFill/>
        <a:ln w="25400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2000" b="1">
          <a:solidFill>
            <a:srgbClr val="FFFFFF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/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5.8010115147820333E-2"/>
          <c:y val="7.9888611484541336E-2"/>
          <c:w val="0.91245062640070762"/>
          <c:h val="0.84648588438640293"/>
        </c:manualLayout>
      </c:layout>
      <c:lineChart>
        <c:grouping val="standard"/>
        <c:ser>
          <c:idx val="1"/>
          <c:order val="0"/>
          <c:tx>
            <c:v>Unemployment rate 1/</c:v>
          </c:tx>
          <c:spPr>
            <a:ln w="76200" cmpd="dbl">
              <a:solidFill>
                <a:srgbClr val="FFFF00"/>
              </a:solidFill>
              <a:prstDash val="solid"/>
            </a:ln>
          </c:spPr>
          <c:marker>
            <c:symbol val="none"/>
          </c:marker>
          <c:cat>
            <c:numRef>
              <c:f>'Ball database and chart'!$A$48:$A$58</c:f>
              <c:numCache>
                <c:formatCode>General</c:formatCode>
                <c:ptCount val="1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'Ball database and chart'!$X$48:$X$58</c:f>
              <c:numCache>
                <c:formatCode>General</c:formatCode>
                <c:ptCount val="11"/>
                <c:pt idx="0">
                  <c:v>14.1</c:v>
                </c:pt>
                <c:pt idx="1">
                  <c:v>13.4</c:v>
                </c:pt>
                <c:pt idx="2">
                  <c:v>11.6</c:v>
                </c:pt>
                <c:pt idx="3">
                  <c:v>10.7</c:v>
                </c:pt>
                <c:pt idx="4">
                  <c:v>8.9</c:v>
                </c:pt>
                <c:pt idx="5">
                  <c:v>7.2</c:v>
                </c:pt>
                <c:pt idx="6">
                  <c:v>6.7831858407079366</c:v>
                </c:pt>
                <c:pt idx="7">
                  <c:v>7.7823529411764705</c:v>
                </c:pt>
                <c:pt idx="8">
                  <c:v>7.2926459803292101</c:v>
                </c:pt>
                <c:pt idx="9">
                  <c:v>7.2</c:v>
                </c:pt>
                <c:pt idx="10">
                  <c:v>7.2339089481946734</c:v>
                </c:pt>
              </c:numCache>
            </c:numRef>
          </c:val>
        </c:ser>
        <c:ser>
          <c:idx val="0"/>
          <c:order val="1"/>
          <c:spPr>
            <a:ln w="44450">
              <a:solidFill>
                <a:srgbClr val="FFFFFF"/>
              </a:solidFill>
              <a:prstDash val="sysDot"/>
            </a:ln>
          </c:spPr>
          <c:marker>
            <c:symbol val="none"/>
          </c:marker>
          <c:cat>
            <c:numRef>
              <c:f>'Ball database and chart'!$A$48:$A$58</c:f>
              <c:numCache>
                <c:formatCode>General</c:formatCode>
                <c:ptCount val="1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'Ball database and chart'!$W$48:$W$58</c:f>
              <c:numCache>
                <c:formatCode>General</c:formatCode>
                <c:ptCount val="11"/>
                <c:pt idx="0">
                  <c:v>7.9</c:v>
                </c:pt>
                <c:pt idx="1">
                  <c:v>8.4</c:v>
                </c:pt>
                <c:pt idx="2">
                  <c:v>7.8</c:v>
                </c:pt>
                <c:pt idx="3">
                  <c:v>6.7</c:v>
                </c:pt>
                <c:pt idx="4">
                  <c:v>6.8</c:v>
                </c:pt>
                <c:pt idx="5">
                  <c:v>6.3</c:v>
                </c:pt>
                <c:pt idx="6">
                  <c:v>5.7259326660600331</c:v>
                </c:pt>
                <c:pt idx="7">
                  <c:v>5.5124658780709543</c:v>
                </c:pt>
                <c:pt idx="8">
                  <c:v>5.0227479526842638</c:v>
                </c:pt>
                <c:pt idx="9">
                  <c:v>4.5141947224749766</c:v>
                </c:pt>
                <c:pt idx="10">
                  <c:v>4.59581437670606</c:v>
                </c:pt>
              </c:numCache>
            </c:numRef>
          </c:val>
        </c:ser>
        <c:ser>
          <c:idx val="2"/>
          <c:order val="2"/>
          <c:spPr>
            <a:ln w="44450">
              <a:solidFill>
                <a:srgbClr val="FFFFFF"/>
              </a:solidFill>
              <a:prstDash val="sysDot"/>
            </a:ln>
          </c:spPr>
          <c:marker>
            <c:symbol val="none"/>
          </c:marker>
          <c:cat>
            <c:numRef>
              <c:f>'Ball database and chart'!$A$48:$A$58</c:f>
              <c:numCache>
                <c:formatCode>General</c:formatCode>
                <c:ptCount val="1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'Ball database and chart'!$Y$48:$Y$58</c:f>
              <c:numCache>
                <c:formatCode>General</c:formatCode>
                <c:ptCount val="11"/>
                <c:pt idx="0">
                  <c:v>17</c:v>
                </c:pt>
                <c:pt idx="1">
                  <c:v>16.7</c:v>
                </c:pt>
                <c:pt idx="2">
                  <c:v>12.9</c:v>
                </c:pt>
                <c:pt idx="3">
                  <c:v>11.8</c:v>
                </c:pt>
                <c:pt idx="4">
                  <c:v>10</c:v>
                </c:pt>
                <c:pt idx="5">
                  <c:v>8.4</c:v>
                </c:pt>
                <c:pt idx="6">
                  <c:v>7.3285714285714265</c:v>
                </c:pt>
                <c:pt idx="7">
                  <c:v>8.2285714285713585</c:v>
                </c:pt>
                <c:pt idx="8">
                  <c:v>8.4082352941176506</c:v>
                </c:pt>
                <c:pt idx="9">
                  <c:v>8.1035294117647076</c:v>
                </c:pt>
                <c:pt idx="10">
                  <c:v>7.7411764705882327</c:v>
                </c:pt>
              </c:numCache>
            </c:numRef>
          </c:val>
        </c:ser>
        <c:marker val="1"/>
        <c:axId val="189723008"/>
        <c:axId val="189725696"/>
      </c:lineChart>
      <c:catAx>
        <c:axId val="18972300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000">
                <a:solidFill>
                  <a:srgbClr val="FFFFFF"/>
                </a:solidFill>
              </a:defRPr>
            </a:pPr>
            <a:endParaRPr lang="en-US"/>
          </a:p>
        </c:txPr>
        <c:crossAx val="189725696"/>
        <c:crosses val="autoZero"/>
        <c:auto val="1"/>
        <c:lblAlgn val="ctr"/>
        <c:lblOffset val="100"/>
        <c:tickLblSkip val="5"/>
        <c:tickMarkSkip val="1"/>
      </c:catAx>
      <c:valAx>
        <c:axId val="189725696"/>
        <c:scaling>
          <c:orientation val="minMax"/>
          <c:max val="18"/>
          <c:min val="2"/>
        </c:scaling>
        <c:axPos val="l"/>
        <c:numFmt formatCode="0" sourceLinked="0"/>
        <c:majorTickMark val="in"/>
        <c:tickLblPos val="nextTo"/>
        <c:spPr>
          <a:ln w="3175">
            <a:solidFill>
              <a:srgbClr val="A7A7A7"/>
            </a:solidFill>
            <a:prstDash val="solid"/>
          </a:ln>
        </c:spPr>
        <c:txPr>
          <a:bodyPr/>
          <a:lstStyle/>
          <a:p>
            <a:pPr>
              <a:defRPr sz="2000">
                <a:solidFill>
                  <a:srgbClr val="FFFFFF"/>
                </a:solidFill>
              </a:defRPr>
            </a:pPr>
            <a:endParaRPr lang="en-US"/>
          </a:p>
        </c:txPr>
        <c:crossAx val="189723008"/>
        <c:crosses val="autoZero"/>
        <c:crossBetween val="between"/>
        <c:majorUnit val="2"/>
      </c:valAx>
      <c:spPr>
        <a:noFill/>
        <a:ln w="3175">
          <a:solidFill>
            <a:srgbClr val="A7A7A7"/>
          </a:solidFill>
          <a:prstDash val="solid"/>
        </a:ln>
      </c:spPr>
    </c:plotArea>
    <c:plotVisOnly val="1"/>
  </c:chart>
  <c:spPr>
    <a:noFill/>
    <a:ln w="9525">
      <a:noFill/>
    </a:ln>
  </c:spPr>
  <c:txPr>
    <a:bodyPr/>
    <a:lstStyle/>
    <a:p>
      <a:pPr>
        <a:defRPr sz="700">
          <a:latin typeface="Arial"/>
          <a:ea typeface="Arial"/>
          <a:cs typeface="Arial"/>
        </a:defRPr>
      </a:pPr>
      <a:endParaRPr lang="en-US"/>
    </a:p>
  </c:txPr>
  <c:externalData r:id="rId1"/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8.7502187226596681E-2"/>
          <c:y val="0.10027870271036173"/>
          <c:w val="0.88387270341207369"/>
          <c:h val="0.84096499706495553"/>
        </c:manualLayout>
      </c:layout>
      <c:barChart>
        <c:barDir val="col"/>
        <c:grouping val="clustered"/>
        <c:ser>
          <c:idx val="0"/>
          <c:order val="0"/>
          <c:tx>
            <c:v>Primary balance</c:v>
          </c:tx>
          <c:spPr>
            <a:solidFill>
              <a:srgbClr val="F3F9FA"/>
            </a:solidFill>
            <a:ln>
              <a:solidFill>
                <a:srgbClr val="75BAFF"/>
              </a:solidFill>
            </a:ln>
          </c:spPr>
          <c:cat>
            <c:numRef>
              <c:f>'Primary balance'!$A$16:$A$23</c:f>
              <c:numCache>
                <c:formatCode>General</c:formatCode>
                <c:ptCount val="8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</c:numCache>
            </c:numRef>
          </c:cat>
          <c:val>
            <c:numRef>
              <c:f>'Primary balance'!$W$16:$W$23</c:f>
              <c:numCache>
                <c:formatCode>0.0</c:formatCode>
                <c:ptCount val="8"/>
                <c:pt idx="0">
                  <c:v>3.2997455704639647</c:v>
                </c:pt>
                <c:pt idx="1">
                  <c:v>3.7886291320134262</c:v>
                </c:pt>
                <c:pt idx="2">
                  <c:v>3.2686357318780201</c:v>
                </c:pt>
                <c:pt idx="3">
                  <c:v>2.7174114246589247</c:v>
                </c:pt>
                <c:pt idx="4">
                  <c:v>-0.86523863659819178</c:v>
                </c:pt>
                <c:pt idx="5">
                  <c:v>-1.4064365950241116E-2</c:v>
                </c:pt>
                <c:pt idx="6">
                  <c:v>0.26357452557676758</c:v>
                </c:pt>
                <c:pt idx="7">
                  <c:v>-0.51344564402352977</c:v>
                </c:pt>
              </c:numCache>
            </c:numRef>
          </c:val>
        </c:ser>
        <c:gapWidth val="40"/>
        <c:axId val="171232256"/>
        <c:axId val="171303680"/>
      </c:barChart>
      <c:lineChart>
        <c:grouping val="standard"/>
        <c:ser>
          <c:idx val="1"/>
          <c:order val="1"/>
          <c:tx>
            <c:v>Public Debt (rhs)</c:v>
          </c:tx>
          <c:spPr>
            <a:ln w="85725" cmpd="sng">
              <a:solidFill>
                <a:srgbClr val="FFC000"/>
              </a:solidFill>
            </a:ln>
          </c:spPr>
          <c:marker>
            <c:symbol val="none"/>
          </c:marker>
          <c:cat>
            <c:numRef>
              <c:f>'Overall Balance'!$A$16:$A$23</c:f>
              <c:numCache>
                <c:formatCode>General</c:formatCode>
                <c:ptCount val="8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</c:numCache>
            </c:numRef>
          </c:cat>
          <c:val>
            <c:numRef>
              <c:f>'Public Debt'!$W$16:$W$23</c:f>
              <c:numCache>
                <c:formatCode>0.0</c:formatCode>
                <c:ptCount val="8"/>
                <c:pt idx="0">
                  <c:v>50.020247811623292</c:v>
                </c:pt>
                <c:pt idx="1">
                  <c:v>42.746000857381304</c:v>
                </c:pt>
                <c:pt idx="2">
                  <c:v>37.990650193038555</c:v>
                </c:pt>
                <c:pt idx="3">
                  <c:v>35.324733582449909</c:v>
                </c:pt>
                <c:pt idx="4">
                  <c:v>36.648029196360177</c:v>
                </c:pt>
                <c:pt idx="5">
                  <c:v>34.861660996130645</c:v>
                </c:pt>
                <c:pt idx="6">
                  <c:v>35.135116377746641</c:v>
                </c:pt>
                <c:pt idx="7">
                  <c:v>35.884346381271975</c:v>
                </c:pt>
              </c:numCache>
            </c:numRef>
          </c:val>
        </c:ser>
        <c:marker val="1"/>
        <c:axId val="171307008"/>
        <c:axId val="171305216"/>
      </c:lineChart>
      <c:catAx>
        <c:axId val="171232256"/>
        <c:scaling>
          <c:orientation val="minMax"/>
        </c:scaling>
        <c:axPos val="b"/>
        <c:numFmt formatCode="General" sourceLinked="1"/>
        <c:tickLblPos val="low"/>
        <c:crossAx val="171303680"/>
        <c:crosses val="autoZero"/>
        <c:auto val="1"/>
        <c:lblAlgn val="ctr"/>
        <c:lblOffset val="100"/>
      </c:catAx>
      <c:valAx>
        <c:axId val="171303680"/>
        <c:scaling>
          <c:orientation val="minMax"/>
          <c:max val="6"/>
          <c:min val="-3"/>
        </c:scaling>
        <c:axPos val="l"/>
        <c:numFmt formatCode="0" sourceLinked="0"/>
        <c:tickLblPos val="nextTo"/>
        <c:crossAx val="171232256"/>
        <c:crosses val="autoZero"/>
        <c:crossBetween val="between"/>
        <c:majorUnit val="1"/>
      </c:valAx>
      <c:valAx>
        <c:axId val="171305216"/>
        <c:scaling>
          <c:orientation val="minMax"/>
          <c:max val="55"/>
          <c:min val="25"/>
        </c:scaling>
        <c:axPos val="r"/>
        <c:numFmt formatCode="0" sourceLinked="0"/>
        <c:tickLblPos val="nextTo"/>
        <c:crossAx val="171307008"/>
        <c:crosses val="max"/>
        <c:crossBetween val="between"/>
        <c:majorUnit val="5"/>
      </c:valAx>
      <c:catAx>
        <c:axId val="171307008"/>
        <c:scaling>
          <c:orientation val="minMax"/>
        </c:scaling>
        <c:delete val="1"/>
        <c:axPos val="b"/>
        <c:numFmt formatCode="General" sourceLinked="1"/>
        <c:tickLblPos val="none"/>
        <c:crossAx val="171305216"/>
        <c:crosses val="autoZero"/>
        <c:auto val="1"/>
        <c:lblAlgn val="ctr"/>
        <c:lblOffset val="100"/>
      </c:catAx>
      <c:spPr>
        <a:noFill/>
        <a:ln>
          <a:solidFill>
            <a:srgbClr val="B3B3B3"/>
          </a:solidFill>
        </a:ln>
      </c:spPr>
    </c:plotArea>
    <c:legend>
      <c:legendPos val="r"/>
      <c:layout>
        <c:manualLayout>
          <c:xMode val="edge"/>
          <c:yMode val="edge"/>
          <c:x val="3.6297921776171492E-2"/>
          <c:y val="2.2956036745406826E-2"/>
          <c:w val="0.93173960484703755"/>
          <c:h val="6.8424514695564057E-2"/>
        </c:manualLayout>
      </c:layout>
    </c:legend>
    <c:plotVisOnly val="1"/>
    <c:dispBlanksAs val="gap"/>
  </c:chart>
  <c:spPr>
    <a:noFill/>
    <a:ln>
      <a:noFill/>
    </a:ln>
  </c:spPr>
  <c:txPr>
    <a:bodyPr/>
    <a:lstStyle/>
    <a:p>
      <a:pPr>
        <a:defRPr sz="2000" b="1">
          <a:solidFill>
            <a:srgbClr val="FFFFFF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7.5506063957402073E-2"/>
          <c:y val="1.9800275482093718E-2"/>
          <c:w val="0.90541564001503849"/>
          <c:h val="0.8756636244333118"/>
        </c:manualLayout>
      </c:layout>
      <c:barChart>
        <c:barDir val="col"/>
        <c:grouping val="stacked"/>
        <c:ser>
          <c:idx val="1"/>
          <c:order val="0"/>
          <c:tx>
            <c:strRef>
              <c:f>'Primary balance'!$AG$13</c:f>
              <c:strCache>
                <c:ptCount val="1"/>
                <c:pt idx="0">
                  <c:v>2012</c:v>
                </c:pt>
              </c:strCache>
            </c:strRef>
          </c:tx>
          <c:spPr>
            <a:noFill/>
          </c:spPr>
          <c:dPt>
            <c:idx val="3"/>
            <c:spPr>
              <a:solidFill>
                <a:srgbClr val="FFFF99"/>
              </a:solidFill>
            </c:spPr>
          </c:dPt>
          <c:dPt>
            <c:idx val="8"/>
            <c:spPr>
              <a:solidFill>
                <a:srgbClr val="4F81BD"/>
              </a:solidFill>
            </c:spPr>
          </c:dPt>
          <c:dPt>
            <c:idx val="9"/>
            <c:spPr>
              <a:solidFill>
                <a:srgbClr val="FFFF99"/>
              </a:solidFill>
            </c:spPr>
          </c:dPt>
          <c:dPt>
            <c:idx val="10"/>
            <c:spPr>
              <a:solidFill>
                <a:srgbClr val="FFFF99"/>
              </a:solidFill>
            </c:spPr>
          </c:dPt>
          <c:val>
            <c:numRef>
              <c:f>'Primary balance'!$AG$14:$AG$24</c:f>
              <c:numCache>
                <c:formatCode>#,##0.00</c:formatCode>
                <c:ptCount val="11"/>
                <c:pt idx="0">
                  <c:v>1.0514448890119152</c:v>
                </c:pt>
                <c:pt idx="1">
                  <c:v>3.1320711656951943</c:v>
                </c:pt>
                <c:pt idx="2">
                  <c:v>0.20299922820829674</c:v>
                </c:pt>
                <c:pt idx="3">
                  <c:v>-0.53980143226343724</c:v>
                </c:pt>
                <c:pt idx="4">
                  <c:v>2.988236080813</c:v>
                </c:pt>
                <c:pt idx="5">
                  <c:v>0.14314985721210041</c:v>
                </c:pt>
                <c:pt idx="6">
                  <c:v>2.1073072326349607</c:v>
                </c:pt>
                <c:pt idx="7">
                  <c:v>2.2627329465355279</c:v>
                </c:pt>
                <c:pt idx="8">
                  <c:v>-3.2916582751929602E-2</c:v>
                </c:pt>
                <c:pt idx="9">
                  <c:v>-1.1308917872627979</c:v>
                </c:pt>
                <c:pt idx="10">
                  <c:v>-15.832233682091607</c:v>
                </c:pt>
              </c:numCache>
            </c:numRef>
          </c:val>
        </c:ser>
        <c:ser>
          <c:idx val="0"/>
          <c:order val="1"/>
          <c:spPr>
            <a:solidFill>
              <a:srgbClr val="FFFF99"/>
            </a:solidFill>
          </c:spPr>
          <c:cat>
            <c:strRef>
              <c:f>'Primary balance'!$AD$14:$AD$24</c:f>
              <c:strCache>
                <c:ptCount val="11"/>
                <c:pt idx="0">
                  <c:v>CHL</c:v>
                </c:pt>
                <c:pt idx="1">
                  <c:v>BOL</c:v>
                </c:pt>
                <c:pt idx="2">
                  <c:v>ECU</c:v>
                </c:pt>
                <c:pt idx="3">
                  <c:v>ARG</c:v>
                </c:pt>
                <c:pt idx="4">
                  <c:v>PER</c:v>
                </c:pt>
                <c:pt idx="5">
                  <c:v>URY</c:v>
                </c:pt>
                <c:pt idx="6">
                  <c:v>BRA</c:v>
                </c:pt>
                <c:pt idx="7">
                  <c:v>COL</c:v>
                </c:pt>
                <c:pt idx="8">
                  <c:v>MEX</c:v>
                </c:pt>
                <c:pt idx="9">
                  <c:v>PRY</c:v>
                </c:pt>
                <c:pt idx="10">
                  <c:v>VEN</c:v>
                </c:pt>
              </c:strCache>
            </c:strRef>
          </c:cat>
          <c:val>
            <c:numRef>
              <c:f>'Primary balance'!$AH$14:$AH$24</c:f>
              <c:numCache>
                <c:formatCode>#,##0.00</c:formatCode>
                <c:ptCount val="11"/>
                <c:pt idx="0">
                  <c:v>7.0589767568759454</c:v>
                </c:pt>
                <c:pt idx="1">
                  <c:v>3.8644502953465034</c:v>
                </c:pt>
                <c:pt idx="2">
                  <c:v>4.5041174532136985</c:v>
                </c:pt>
                <c:pt idx="3">
                  <c:v>4.1046444860029876</c:v>
                </c:pt>
                <c:pt idx="4">
                  <c:v>0.78426788523878788</c:v>
                </c:pt>
                <c:pt idx="5">
                  <c:v>3.5425911980809492</c:v>
                </c:pt>
                <c:pt idx="6">
                  <c:v>1.1900374438623897</c:v>
                </c:pt>
                <c:pt idx="7">
                  <c:v>0.76702005529390072</c:v>
                </c:pt>
                <c:pt idx="8">
                  <c:v>1.7776244453923034</c:v>
                </c:pt>
                <c:pt idx="9">
                  <c:v>1.7104520012040303</c:v>
                </c:pt>
                <c:pt idx="10">
                  <c:v>0.48279703152519338</c:v>
                </c:pt>
              </c:numCache>
            </c:numRef>
          </c:val>
        </c:ser>
        <c:gapWidth val="50"/>
        <c:overlap val="100"/>
        <c:axId val="174020864"/>
        <c:axId val="174022656"/>
      </c:barChart>
      <c:catAx>
        <c:axId val="174020864"/>
        <c:scaling>
          <c:orientation val="minMax"/>
        </c:scaling>
        <c:axPos val="b"/>
        <c:tickLblPos val="low"/>
        <c:crossAx val="174022656"/>
        <c:crosses val="autoZero"/>
        <c:lblAlgn val="ctr"/>
        <c:lblOffset val="100"/>
      </c:catAx>
      <c:valAx>
        <c:axId val="174022656"/>
        <c:scaling>
          <c:orientation val="minMax"/>
        </c:scaling>
        <c:axPos val="l"/>
        <c:numFmt formatCode="#,##0" sourceLinked="0"/>
        <c:tickLblPos val="nextTo"/>
        <c:crossAx val="174020864"/>
        <c:crosses val="autoZero"/>
        <c:crossBetween val="between"/>
      </c:valAx>
      <c:spPr>
        <a:noFill/>
        <a:ln w="0">
          <a:solidFill>
            <a:schemeClr val="accent4">
              <a:lumMod val="60000"/>
              <a:lumOff val="40000"/>
            </a:schemeClr>
          </a:solidFill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2000">
          <a:solidFill>
            <a:srgbClr val="FFFFFF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/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5.7710457313739076E-2"/>
          <c:y val="8.2708384399580948E-2"/>
          <c:w val="0.86932720909886263"/>
          <c:h val="0.8461245990084576"/>
        </c:manualLayout>
      </c:layout>
      <c:barChart>
        <c:barDir val="col"/>
        <c:grouping val="clustered"/>
        <c:ser>
          <c:idx val="2"/>
          <c:order val="0"/>
          <c:tx>
            <c:strRef>
              <c:f>'LA Summary Table'!$D$5</c:f>
              <c:strCache>
                <c:ptCount val="1"/>
                <c:pt idx="0">
                  <c:v>CA Balance (RHS)</c:v>
                </c:pt>
              </c:strCache>
            </c:strRef>
          </c:tx>
          <c:spPr>
            <a:solidFill>
              <a:srgbClr val="FFFFFF"/>
            </a:solidFill>
            <a:ln>
              <a:solidFill>
                <a:srgbClr val="75BAFF"/>
              </a:solidFill>
            </a:ln>
          </c:spPr>
          <c:cat>
            <c:numRef>
              <c:f>'LA Summary Table'!$A$6:$A$28</c:f>
              <c:numCache>
                <c:formatCode>General</c:formatCode>
                <c:ptCount val="23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</c:numCache>
            </c:numRef>
          </c:cat>
          <c:val>
            <c:numRef>
              <c:f>'LA Summary Table'!$D$6:$D$28</c:f>
              <c:numCache>
                <c:formatCode>0.00</c:formatCode>
                <c:ptCount val="23"/>
                <c:pt idx="0">
                  <c:v>1.3094360463772998</c:v>
                </c:pt>
                <c:pt idx="1">
                  <c:v>-0.80816875696423596</c:v>
                </c:pt>
                <c:pt idx="2">
                  <c:v>-2.6072511816818</c:v>
                </c:pt>
                <c:pt idx="3">
                  <c:v>-3.3590038550196177</c:v>
                </c:pt>
                <c:pt idx="4">
                  <c:v>-2.7658187166415651</c:v>
                </c:pt>
                <c:pt idx="5">
                  <c:v>-2.5137443657056453</c:v>
                </c:pt>
                <c:pt idx="6">
                  <c:v>-1.4841788718720001</c:v>
                </c:pt>
                <c:pt idx="7">
                  <c:v>-3.355149124180747</c:v>
                </c:pt>
                <c:pt idx="8">
                  <c:v>-4.6286335154369755</c:v>
                </c:pt>
                <c:pt idx="9">
                  <c:v>-1.3995383593462081</c:v>
                </c:pt>
                <c:pt idx="10">
                  <c:v>-0.78796198488854508</c:v>
                </c:pt>
                <c:pt idx="11">
                  <c:v>-2.1251788600574812</c:v>
                </c:pt>
                <c:pt idx="12">
                  <c:v>0.47769439056705432</c:v>
                </c:pt>
                <c:pt idx="13">
                  <c:v>1.5975716910260118</c:v>
                </c:pt>
                <c:pt idx="14">
                  <c:v>2.0635194223507112</c:v>
                </c:pt>
                <c:pt idx="15">
                  <c:v>2.740595811943888</c:v>
                </c:pt>
                <c:pt idx="16">
                  <c:v>3.4939849738760071</c:v>
                </c:pt>
                <c:pt idx="17">
                  <c:v>2.4163923866321837</c:v>
                </c:pt>
                <c:pt idx="18">
                  <c:v>0.51536786491288522</c:v>
                </c:pt>
                <c:pt idx="19">
                  <c:v>0.37494280331230057</c:v>
                </c:pt>
                <c:pt idx="20">
                  <c:v>-0.59849703366126739</c:v>
                </c:pt>
                <c:pt idx="21">
                  <c:v>-0.33297571923536923</c:v>
                </c:pt>
                <c:pt idx="22">
                  <c:v>-0.811495857199652</c:v>
                </c:pt>
              </c:numCache>
            </c:numRef>
          </c:val>
        </c:ser>
        <c:gapWidth val="50"/>
        <c:axId val="174163456"/>
        <c:axId val="174164992"/>
      </c:barChart>
      <c:lineChart>
        <c:grouping val="standard"/>
        <c:ser>
          <c:idx val="0"/>
          <c:order val="1"/>
          <c:spPr>
            <a:ln w="88900" cmpd="sng">
              <a:solidFill>
                <a:srgbClr val="FF0000"/>
              </a:solidFill>
            </a:ln>
          </c:spPr>
          <c:marker>
            <c:symbol val="none"/>
          </c:marker>
          <c:val>
            <c:numRef>
              <c:f>'LA Summary Table'!$L$6:$L$28</c:f>
              <c:numCache>
                <c:formatCode>0.0</c:formatCode>
                <c:ptCount val="23"/>
                <c:pt idx="0">
                  <c:v>100</c:v>
                </c:pt>
                <c:pt idx="1">
                  <c:v>94.568919399645196</c:v>
                </c:pt>
                <c:pt idx="2">
                  <c:v>93.124869423901032</c:v>
                </c:pt>
                <c:pt idx="3">
                  <c:v>90.265687861148123</c:v>
                </c:pt>
                <c:pt idx="4">
                  <c:v>93.035988988032173</c:v>
                </c:pt>
                <c:pt idx="5">
                  <c:v>93.11925907145141</c:v>
                </c:pt>
                <c:pt idx="6">
                  <c:v>94.315516524823451</c:v>
                </c:pt>
                <c:pt idx="7">
                  <c:v>93.988802622606258</c:v>
                </c:pt>
                <c:pt idx="8">
                  <c:v>89.795024180796702</c:v>
                </c:pt>
                <c:pt idx="9">
                  <c:v>89.230240841673293</c:v>
                </c:pt>
                <c:pt idx="10">
                  <c:v>95.081187104735818</c:v>
                </c:pt>
                <c:pt idx="11">
                  <c:v>90.051852066275913</c:v>
                </c:pt>
                <c:pt idx="12">
                  <c:v>93.099808450550228</c:v>
                </c:pt>
                <c:pt idx="13">
                  <c:v>100.99758045441862</c:v>
                </c:pt>
                <c:pt idx="14">
                  <c:v>111.35765681022355</c:v>
                </c:pt>
                <c:pt idx="15">
                  <c:v>114.35247111284765</c:v>
                </c:pt>
                <c:pt idx="16">
                  <c:v>127.10926695678855</c:v>
                </c:pt>
                <c:pt idx="17">
                  <c:v>133.61150962486872</c:v>
                </c:pt>
                <c:pt idx="18">
                  <c:v>143.64881685642339</c:v>
                </c:pt>
                <c:pt idx="19">
                  <c:v>128.36192342116635</c:v>
                </c:pt>
                <c:pt idx="20">
                  <c:v>143.91538119338009</c:v>
                </c:pt>
                <c:pt idx="21">
                  <c:v>158.41822174680792</c:v>
                </c:pt>
                <c:pt idx="22">
                  <c:v>158.28318576452904</c:v>
                </c:pt>
              </c:numCache>
            </c:numRef>
          </c:val>
        </c:ser>
        <c:marker val="1"/>
        <c:axId val="174184704"/>
        <c:axId val="174183168"/>
      </c:lineChart>
      <c:catAx>
        <c:axId val="174163456"/>
        <c:scaling>
          <c:orientation val="minMax"/>
        </c:scaling>
        <c:axPos val="b"/>
        <c:numFmt formatCode="General" sourceLinked="1"/>
        <c:tickLblPos val="low"/>
        <c:crossAx val="174164992"/>
        <c:crossesAt val="0"/>
        <c:auto val="1"/>
        <c:lblAlgn val="ctr"/>
        <c:lblOffset val="100"/>
        <c:tickLblSkip val="5"/>
      </c:catAx>
      <c:valAx>
        <c:axId val="174164992"/>
        <c:scaling>
          <c:orientation val="minMax"/>
          <c:max val="5"/>
          <c:min val="-5"/>
        </c:scaling>
        <c:axPos val="l"/>
        <c:numFmt formatCode="0" sourceLinked="0"/>
        <c:tickLblPos val="nextTo"/>
        <c:crossAx val="174163456"/>
        <c:crosses val="autoZero"/>
        <c:crossBetween val="between"/>
        <c:majorUnit val="1"/>
      </c:valAx>
      <c:valAx>
        <c:axId val="174183168"/>
        <c:scaling>
          <c:orientation val="minMax"/>
        </c:scaling>
        <c:axPos val="r"/>
        <c:numFmt formatCode="0" sourceLinked="0"/>
        <c:tickLblPos val="nextTo"/>
        <c:crossAx val="174184704"/>
        <c:crosses val="max"/>
        <c:crossBetween val="between"/>
      </c:valAx>
      <c:catAx>
        <c:axId val="174184704"/>
        <c:scaling>
          <c:orientation val="minMax"/>
        </c:scaling>
        <c:delete val="1"/>
        <c:axPos val="b"/>
        <c:tickLblPos val="none"/>
        <c:crossAx val="174183168"/>
        <c:crosses val="autoZero"/>
        <c:auto val="1"/>
        <c:lblAlgn val="ctr"/>
        <c:lblOffset val="100"/>
      </c:catAx>
      <c:spPr>
        <a:noFill/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2400" b="1">
          <a:solidFill>
            <a:srgbClr val="FFFFFF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/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665250090056602"/>
          <c:y val="0.12180433610182291"/>
          <c:w val="0.80004969213176402"/>
          <c:h val="0.77500114682425469"/>
        </c:manualLayout>
      </c:layout>
      <c:barChart>
        <c:barDir val="col"/>
        <c:grouping val="stacked"/>
        <c:ser>
          <c:idx val="1"/>
          <c:order val="0"/>
          <c:tx>
            <c:strRef>
              <c:f>Table_Annual!$R$3</c:f>
              <c:strCache>
                <c:ptCount val="1"/>
                <c:pt idx="0">
                  <c:v>Brazil</c:v>
                </c:pt>
              </c:strCache>
            </c:strRef>
          </c:tx>
          <c:spPr>
            <a:solidFill>
              <a:srgbClr val="FFC000"/>
            </a:solidFill>
            <a:ln w="25400">
              <a:solidFill>
                <a:srgbClr val="0070C0"/>
              </a:solidFill>
            </a:ln>
          </c:spPr>
          <c:cat>
            <c:numRef>
              <c:f>Table_Annual!$A$4:$A$11</c:f>
              <c:numCache>
                <c:formatCode>General</c:formatCode>
                <c:ptCount val="8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</c:numCache>
            </c:numRef>
          </c:cat>
          <c:val>
            <c:numRef>
              <c:f>Table_Annual!$R$4:$R$11</c:f>
              <c:numCache>
                <c:formatCode>0.0</c:formatCode>
                <c:ptCount val="8"/>
                <c:pt idx="0">
                  <c:v>16.355903999999999</c:v>
                </c:pt>
                <c:pt idx="1">
                  <c:v>25.854305999999998</c:v>
                </c:pt>
                <c:pt idx="2">
                  <c:v>28.9794813</c:v>
                </c:pt>
                <c:pt idx="3">
                  <c:v>28.781188500000003</c:v>
                </c:pt>
                <c:pt idx="4">
                  <c:v>16.077160100000135</c:v>
                </c:pt>
                <c:pt idx="5">
                  <c:v>45.499602000000003</c:v>
                </c:pt>
                <c:pt idx="6">
                  <c:v>41.835542000000011</c:v>
                </c:pt>
                <c:pt idx="7">
                  <c:v>60.537362000000002</c:v>
                </c:pt>
              </c:numCache>
            </c:numRef>
          </c:val>
        </c:ser>
        <c:ser>
          <c:idx val="0"/>
          <c:order val="1"/>
          <c:tx>
            <c:strRef>
              <c:f>Table_Annual!$S$3</c:f>
              <c:strCache>
                <c:ptCount val="1"/>
                <c:pt idx="0">
                  <c:v>Mexico</c:v>
                </c:pt>
              </c:strCache>
            </c:strRef>
          </c:tx>
          <c:spPr>
            <a:solidFill>
              <a:srgbClr val="FFFFFF"/>
            </a:solidFill>
            <a:ln w="25400">
              <a:solidFill>
                <a:srgbClr val="0070C0"/>
              </a:solidFill>
            </a:ln>
          </c:spPr>
          <c:val>
            <c:numRef>
              <c:f>Table_Annual!$S$4:$S$11</c:f>
              <c:numCache>
                <c:formatCode>0.0</c:formatCode>
                <c:ptCount val="8"/>
                <c:pt idx="0">
                  <c:v>5.3003363999999955</c:v>
                </c:pt>
                <c:pt idx="1">
                  <c:v>5.6711274999999999</c:v>
                </c:pt>
                <c:pt idx="2">
                  <c:v>17.29789300000003</c:v>
                </c:pt>
                <c:pt idx="3">
                  <c:v>11.558068899999999</c:v>
                </c:pt>
                <c:pt idx="4">
                  <c:v>12.062094676000125</c:v>
                </c:pt>
                <c:pt idx="5">
                  <c:v>24.271845500000001</c:v>
                </c:pt>
                <c:pt idx="6">
                  <c:v>20.056063999999999</c:v>
                </c:pt>
                <c:pt idx="7">
                  <c:v>23.947258999999999</c:v>
                </c:pt>
              </c:numCache>
            </c:numRef>
          </c:val>
        </c:ser>
        <c:ser>
          <c:idx val="2"/>
          <c:order val="2"/>
          <c:tx>
            <c:strRef>
              <c:f>Table_Annual!$T$3</c:f>
              <c:strCache>
                <c:ptCount val="1"/>
                <c:pt idx="0">
                  <c:v>Other LA6¹</c:v>
                </c:pt>
              </c:strCache>
            </c:strRef>
          </c:tx>
          <c:spPr>
            <a:solidFill>
              <a:srgbClr val="92D050"/>
            </a:solidFill>
            <a:ln w="25400">
              <a:solidFill>
                <a:srgbClr val="0070C0"/>
              </a:solidFill>
            </a:ln>
          </c:spPr>
          <c:val>
            <c:numRef>
              <c:f>Table_Annual!$T$4:$T$11</c:f>
              <c:numCache>
                <c:formatCode>0.0</c:formatCode>
                <c:ptCount val="8"/>
                <c:pt idx="0">
                  <c:v>15.70453217</c:v>
                </c:pt>
                <c:pt idx="1">
                  <c:v>21.558135440000008</c:v>
                </c:pt>
                <c:pt idx="2">
                  <c:v>7.7387565600000006</c:v>
                </c:pt>
                <c:pt idx="3">
                  <c:v>6.281018940000008</c:v>
                </c:pt>
                <c:pt idx="4">
                  <c:v>13.334382779999999</c:v>
                </c:pt>
                <c:pt idx="5">
                  <c:v>11.587149500000002</c:v>
                </c:pt>
                <c:pt idx="6">
                  <c:v>14.34014295000002</c:v>
                </c:pt>
                <c:pt idx="7">
                  <c:v>6.4395805499999845</c:v>
                </c:pt>
              </c:numCache>
            </c:numRef>
          </c:val>
        </c:ser>
        <c:gapWidth val="50"/>
        <c:overlap val="100"/>
        <c:axId val="174215936"/>
        <c:axId val="174068096"/>
      </c:barChart>
      <c:catAx>
        <c:axId val="174215936"/>
        <c:scaling>
          <c:orientation val="minMax"/>
        </c:scaling>
        <c:axPos val="b"/>
        <c:numFmt formatCode="General" sourceLinked="1"/>
        <c:tickLblPos val="low"/>
        <c:spPr>
          <a:ln w="3175">
            <a:solidFill>
              <a:srgbClr val="A7A7A7"/>
            </a:solidFill>
            <a:prstDash val="solid"/>
          </a:ln>
        </c:spPr>
        <c:txPr>
          <a:bodyPr/>
          <a:lstStyle/>
          <a:p>
            <a:pPr>
              <a:defRPr sz="2000">
                <a:solidFill>
                  <a:srgbClr val="FFFFFF"/>
                </a:solidFill>
              </a:defRPr>
            </a:pPr>
            <a:endParaRPr lang="en-US"/>
          </a:p>
        </c:txPr>
        <c:crossAx val="174068096"/>
        <c:crosses val="autoZero"/>
        <c:auto val="1"/>
        <c:lblAlgn val="ctr"/>
        <c:lblOffset val="100"/>
        <c:tickLblSkip val="2"/>
      </c:catAx>
      <c:valAx>
        <c:axId val="174068096"/>
        <c:scaling>
          <c:orientation val="minMax"/>
        </c:scaling>
        <c:axPos val="l"/>
        <c:numFmt formatCode="0" sourceLinked="0"/>
        <c:majorTickMark val="in"/>
        <c:tickLblPos val="nextTo"/>
        <c:spPr>
          <a:ln w="3175">
            <a:solidFill>
              <a:srgbClr val="A7A7A7"/>
            </a:solidFill>
            <a:prstDash val="solid"/>
          </a:ln>
        </c:spPr>
        <c:txPr>
          <a:bodyPr/>
          <a:lstStyle/>
          <a:p>
            <a:pPr>
              <a:defRPr sz="2000">
                <a:solidFill>
                  <a:srgbClr val="FFFFFF"/>
                </a:solidFill>
              </a:defRPr>
            </a:pPr>
            <a:endParaRPr lang="en-US"/>
          </a:p>
        </c:txPr>
        <c:crossAx val="174215936"/>
        <c:crosses val="autoZero"/>
        <c:crossBetween val="between"/>
        <c:majorUnit val="20"/>
      </c:valAx>
      <c:spPr>
        <a:noFill/>
        <a:ln w="3175">
          <a:noFill/>
          <a:prstDash val="solid"/>
        </a:ln>
      </c:spPr>
    </c:plotArea>
    <c:legend>
      <c:legendPos val="r"/>
      <c:layout>
        <c:manualLayout>
          <c:xMode val="edge"/>
          <c:yMode val="edge"/>
          <c:x val="0"/>
          <c:y val="4.8698968808674175E-3"/>
          <c:w val="1"/>
          <c:h val="9.3565736218323078E-2"/>
        </c:manualLayout>
      </c:layout>
      <c:txPr>
        <a:bodyPr/>
        <a:lstStyle/>
        <a:p>
          <a:pPr>
            <a:defRPr sz="2400" b="1">
              <a:solidFill>
                <a:srgbClr val="FFFFFF"/>
              </a:solidFill>
            </a:defRPr>
          </a:pPr>
          <a:endParaRPr lang="en-US"/>
        </a:p>
      </c:txPr>
    </c:legend>
    <c:plotVisOnly val="1"/>
    <c:dispBlanksAs val="gap"/>
  </c:chart>
  <c:spPr>
    <a:noFill/>
    <a:ln w="9525">
      <a:noFill/>
    </a:ln>
  </c:spPr>
  <c:txPr>
    <a:bodyPr/>
    <a:lstStyle/>
    <a:p>
      <a:pPr>
        <a:defRPr sz="700"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2430224815296319"/>
          <c:y val="7.4756840326466123E-2"/>
          <c:w val="0.85780733741320192"/>
          <c:h val="0.81634009576903788"/>
        </c:manualLayout>
      </c:layout>
      <c:barChart>
        <c:barDir val="col"/>
        <c:grouping val="clustered"/>
        <c:ser>
          <c:idx val="1"/>
          <c:order val="0"/>
          <c:tx>
            <c:strRef>
              <c:f>'Number of New deals'!$Q$12</c:f>
              <c:strCache>
                <c:ptCount val="1"/>
                <c:pt idx="0">
                  <c:v>Private</c:v>
                </c:pt>
              </c:strCache>
            </c:strRef>
          </c:tx>
          <c:spPr>
            <a:gradFill>
              <a:gsLst>
                <a:gs pos="0">
                  <a:srgbClr val="FFC000"/>
                </a:gs>
                <a:gs pos="100000">
                  <a:srgbClr val="FFFF00"/>
                </a:gs>
              </a:gsLst>
              <a:lin ang="5400000" scaled="0"/>
            </a:gradFill>
            <a:ln w="6350">
              <a:solidFill>
                <a:srgbClr val="FFFFFF"/>
              </a:solidFill>
            </a:ln>
          </c:spPr>
          <c:cat>
            <c:numRef>
              <c:f>'Number of New deals'!$R$9:$AB$9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'Number of New deals'!$D$332:$N$332</c:f>
              <c:numCache>
                <c:formatCode>0.00</c:formatCode>
                <c:ptCount val="11"/>
                <c:pt idx="0">
                  <c:v>4.9751243781094345</c:v>
                </c:pt>
                <c:pt idx="1">
                  <c:v>7.782101167315175</c:v>
                </c:pt>
                <c:pt idx="2">
                  <c:v>7.7333333333334124</c:v>
                </c:pt>
                <c:pt idx="3">
                  <c:v>10.062893081761009</c:v>
                </c:pt>
                <c:pt idx="4">
                  <c:v>8.0357142857142865</c:v>
                </c:pt>
                <c:pt idx="5">
                  <c:v>8.6105675146771041</c:v>
                </c:pt>
                <c:pt idx="6">
                  <c:v>8.7962962962963047</c:v>
                </c:pt>
                <c:pt idx="7">
                  <c:v>8.125</c:v>
                </c:pt>
                <c:pt idx="8">
                  <c:v>11.176470588235302</c:v>
                </c:pt>
                <c:pt idx="9">
                  <c:v>17.113402061855691</c:v>
                </c:pt>
                <c:pt idx="10">
                  <c:v>18.253968253968253</c:v>
                </c:pt>
              </c:numCache>
            </c:numRef>
          </c:val>
        </c:ser>
        <c:gapWidth val="50"/>
        <c:axId val="174095744"/>
        <c:axId val="174097536"/>
      </c:barChart>
      <c:catAx>
        <c:axId val="17409574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0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74097536"/>
        <c:crosses val="autoZero"/>
        <c:auto val="1"/>
        <c:lblAlgn val="ctr"/>
        <c:lblOffset val="100"/>
        <c:tickLblSkip val="2"/>
      </c:catAx>
      <c:valAx>
        <c:axId val="174097536"/>
        <c:scaling>
          <c:orientation val="minMax"/>
          <c:max val="20"/>
        </c:scaling>
        <c:axPos val="l"/>
        <c:numFmt formatCode="0" sourceLinked="0"/>
        <c:tickLblPos val="nextTo"/>
        <c:txPr>
          <a:bodyPr/>
          <a:lstStyle/>
          <a:p>
            <a:pPr>
              <a:defRPr sz="20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74095744"/>
        <c:crosses val="autoZero"/>
        <c:crossBetween val="between"/>
      </c:valAx>
      <c:spPr>
        <a:ln>
          <a:noFill/>
        </a:ln>
      </c:spPr>
    </c:plotArea>
    <c:plotVisOnly val="1"/>
    <c:dispBlanksAs val="gap"/>
  </c:chart>
  <c:spPr>
    <a:noFill/>
    <a:ln>
      <a:noFill/>
    </a:ln>
  </c:sp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8900151341969351"/>
          <c:y val="3.5872091087700092E-2"/>
          <c:w val="0.7690358828634356"/>
          <c:h val="0.75493273047764908"/>
        </c:manualLayout>
      </c:layout>
      <c:scatterChart>
        <c:scatterStyle val="lineMarker"/>
        <c:ser>
          <c:idx val="0"/>
          <c:order val="0"/>
          <c:spPr>
            <a:ln w="28575">
              <a:noFill/>
            </a:ln>
          </c:spPr>
          <c:marker>
            <c:symbol val="circle"/>
            <c:size val="30"/>
            <c:spPr>
              <a:solidFill>
                <a:srgbClr val="CCFFFF"/>
              </a:solidFill>
            </c:spPr>
          </c:marker>
          <c:dPt>
            <c:idx val="0"/>
            <c:marker>
              <c:symbol val="none"/>
            </c:marker>
          </c:dPt>
          <c:dPt>
            <c:idx val="1"/>
            <c:marker>
              <c:symbol val="none"/>
            </c:marker>
          </c:dPt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2200">
                        <a:solidFill>
                          <a:srgbClr val="FFFFFF"/>
                        </a:solidFill>
                      </a:rPr>
                      <a:t>B</a:t>
                    </a:r>
                    <a:r>
                      <a:rPr lang="en-US"/>
                      <a:t>RA</a:t>
                    </a:r>
                  </a:p>
                </c:rich>
              </c:tx>
              <c:dLblPos val="t"/>
              <c:showVal val="1"/>
            </c:dLbl>
            <c:dLbl>
              <c:idx val="3"/>
              <c:layout>
                <c:manualLayout>
                  <c:x val="2.68835066502768E-3"/>
                  <c:y val="1.1909026513671797E-2"/>
                </c:manualLayout>
              </c:layout>
              <c:tx>
                <c:rich>
                  <a:bodyPr/>
                  <a:lstStyle/>
                  <a:p>
                    <a:r>
                      <a:rPr lang="en-US" sz="2200">
                        <a:solidFill>
                          <a:srgbClr val="FFFFFF"/>
                        </a:solidFill>
                      </a:rPr>
                      <a:t>M</a:t>
                    </a:r>
                    <a:r>
                      <a:rPr lang="en-US"/>
                      <a:t>EX</a:t>
                    </a:r>
                  </a:p>
                </c:rich>
              </c:tx>
              <c:dLblPos val="r"/>
              <c:showVal val="1"/>
            </c:dLbl>
            <c:dLbl>
              <c:idx val="4"/>
              <c:layout>
                <c:manualLayout>
                  <c:x val="-7.5952837949000235E-2"/>
                  <c:y val="-4.2022255205319783E-2"/>
                </c:manualLayout>
              </c:layout>
              <c:tx>
                <c:rich>
                  <a:bodyPr/>
                  <a:lstStyle/>
                  <a:p>
                    <a:r>
                      <a:rPr lang="en-US" sz="2200">
                        <a:solidFill>
                          <a:srgbClr val="FFFFFF"/>
                        </a:solidFill>
                      </a:rPr>
                      <a:t>C</a:t>
                    </a:r>
                    <a:r>
                      <a:rPr lang="en-US"/>
                      <a:t>HL</a:t>
                    </a:r>
                  </a:p>
                </c:rich>
              </c:tx>
              <c:dLblPos val="r"/>
              <c:showVal val="1"/>
            </c:dLbl>
            <c:dLbl>
              <c:idx val="5"/>
              <c:layout>
                <c:manualLayout>
                  <c:x val="-7.2944444444444492E-2"/>
                  <c:y val="-3.7113395209636996E-2"/>
                </c:manualLayout>
              </c:layout>
              <c:tx>
                <c:rich>
                  <a:bodyPr/>
                  <a:lstStyle/>
                  <a:p>
                    <a:r>
                      <a:rPr lang="en-US" sz="2200">
                        <a:solidFill>
                          <a:srgbClr val="FFFFFF"/>
                        </a:solidFill>
                      </a:rPr>
                      <a:t>C</a:t>
                    </a:r>
                    <a:r>
                      <a:rPr lang="en-US"/>
                      <a:t>OL</a:t>
                    </a:r>
                  </a:p>
                </c:rich>
              </c:tx>
              <c:dLblPos val="r"/>
              <c:showVal val="1"/>
            </c:dLbl>
            <c:dLbl>
              <c:idx val="6"/>
              <c:layout>
                <c:manualLayout>
                  <c:x val="-7.010424241407455E-2"/>
                  <c:y val="-3.4544707470672002E-2"/>
                </c:manualLayout>
              </c:layout>
              <c:tx>
                <c:rich>
                  <a:bodyPr/>
                  <a:lstStyle/>
                  <a:p>
                    <a:r>
                      <a:rPr lang="en-US" sz="2200">
                        <a:solidFill>
                          <a:srgbClr val="FFFFFF"/>
                        </a:solidFill>
                      </a:rPr>
                      <a:t>P</a:t>
                    </a:r>
                    <a:r>
                      <a:rPr lang="en-US"/>
                      <a:t>ER</a:t>
                    </a:r>
                  </a:p>
                </c:rich>
              </c:tx>
              <c:dLblPos val="r"/>
              <c:showVal val="1"/>
            </c:dLbl>
            <c:dLbl>
              <c:idx val="7"/>
              <c:layout>
                <c:manualLayout>
                  <c:x val="-2.2243219597550896E-2"/>
                  <c:y val="4.3462760771579644E-2"/>
                </c:manualLayout>
              </c:layout>
              <c:tx>
                <c:rich>
                  <a:bodyPr/>
                  <a:lstStyle/>
                  <a:p>
                    <a:r>
                      <a:rPr lang="en-US" sz="2200">
                        <a:solidFill>
                          <a:srgbClr val="FFFFFF"/>
                        </a:solidFill>
                      </a:rPr>
                      <a:t>U</a:t>
                    </a:r>
                    <a:r>
                      <a:rPr lang="en-US"/>
                      <a:t>RY</a:t>
                    </a:r>
                  </a:p>
                </c:rich>
              </c:tx>
              <c:dLblPos val="r"/>
              <c:showVal val="1"/>
            </c:dLbl>
            <c:dLbl>
              <c:idx val="9"/>
              <c:layout>
                <c:manualLayout>
                  <c:x val="-0.12044818764743015"/>
                  <c:y val="4.6691348970224665E-2"/>
                </c:manualLayout>
              </c:layout>
              <c:tx>
                <c:rich>
                  <a:bodyPr/>
                  <a:lstStyle/>
                  <a:p>
                    <a:r>
                      <a:rPr lang="en-US" sz="2200">
                        <a:solidFill>
                          <a:srgbClr val="FFFFFF"/>
                        </a:solidFill>
                      </a:rPr>
                      <a:t>A</a:t>
                    </a:r>
                    <a:r>
                      <a:rPr lang="en-US"/>
                      <a:t>RG</a:t>
                    </a:r>
                  </a:p>
                </c:rich>
              </c:tx>
              <c:dLblPos val="r"/>
              <c:showVal val="1"/>
            </c:dLbl>
            <c:dLbl>
              <c:idx val="10"/>
              <c:layout>
                <c:manualLayout>
                  <c:x val="-6.8864203177922328E-2"/>
                  <c:y val="-4.2003349825770572E-2"/>
                </c:manualLayout>
              </c:layout>
              <c:tx>
                <c:rich>
                  <a:bodyPr/>
                  <a:lstStyle/>
                  <a:p>
                    <a:r>
                      <a:rPr lang="en-US" sz="2200">
                        <a:solidFill>
                          <a:srgbClr val="FFFFFF"/>
                        </a:solidFill>
                      </a:rPr>
                      <a:t>V</a:t>
                    </a:r>
                    <a:r>
                      <a:rPr lang="en-US"/>
                      <a:t>EN</a:t>
                    </a:r>
                  </a:p>
                </c:rich>
              </c:tx>
              <c:dLblPos val="r"/>
              <c:showVal val="1"/>
            </c:dLbl>
            <c:dLbl>
              <c:idx val="12"/>
              <c:tx>
                <c:rich>
                  <a:bodyPr/>
                  <a:lstStyle/>
                  <a:p>
                    <a:r>
                      <a:rPr lang="en-US" sz="2200">
                        <a:solidFill>
                          <a:srgbClr val="FFFFFF"/>
                        </a:solidFill>
                      </a:rPr>
                      <a:t>C</a:t>
                    </a:r>
                    <a:r>
                      <a:rPr lang="en-US"/>
                      <a:t>hina</a:t>
                    </a:r>
                  </a:p>
                </c:rich>
              </c:tx>
              <c:dLblPos val="t"/>
              <c:showVal val="1"/>
            </c:dLbl>
            <c:dLbl>
              <c:idx val="13"/>
              <c:layout>
                <c:manualLayout>
                  <c:x val="-1.7388888888888905E-2"/>
                  <c:y val="1.2767010369079533E-2"/>
                </c:manualLayout>
              </c:layout>
              <c:tx>
                <c:rich>
                  <a:bodyPr/>
                  <a:lstStyle/>
                  <a:p>
                    <a:r>
                      <a:rPr lang="en-US" sz="2200">
                        <a:solidFill>
                          <a:srgbClr val="FFFFFF"/>
                        </a:solidFill>
                      </a:rPr>
                      <a:t>I</a:t>
                    </a:r>
                    <a:r>
                      <a:rPr lang="en-US"/>
                      <a:t>ndonesia</a:t>
                    </a:r>
                  </a:p>
                </c:rich>
              </c:tx>
              <c:dLblPos val="r"/>
              <c:showVal val="1"/>
            </c:dLbl>
            <c:dLbl>
              <c:idx val="14"/>
              <c:tx>
                <c:rich>
                  <a:bodyPr/>
                  <a:lstStyle/>
                  <a:p>
                    <a:r>
                      <a:rPr lang="en-US" sz="2200">
                        <a:solidFill>
                          <a:srgbClr val="FFFFFF"/>
                        </a:solidFill>
                      </a:rPr>
                      <a:t>M</a:t>
                    </a:r>
                    <a:r>
                      <a:rPr lang="en-US"/>
                      <a:t>alaysia</a:t>
                    </a:r>
                  </a:p>
                </c:rich>
              </c:tx>
              <c:dLblPos val="t"/>
              <c:showVal val="1"/>
            </c:dLbl>
            <c:dLbl>
              <c:idx val="15"/>
              <c:layout>
                <c:manualLayout>
                  <c:x val="1.3166666666666681E-2"/>
                  <c:y val="-1.4091204757069395E-2"/>
                </c:manualLayout>
              </c:layout>
              <c:tx>
                <c:rich>
                  <a:bodyPr/>
                  <a:lstStyle/>
                  <a:p>
                    <a:r>
                      <a:rPr lang="en-US" sz="2200">
                        <a:solidFill>
                          <a:srgbClr val="FFFFFF"/>
                        </a:solidFill>
                      </a:rPr>
                      <a:t>P</a:t>
                    </a:r>
                    <a:r>
                      <a:rPr lang="en-US"/>
                      <a:t>hilippine</a:t>
                    </a:r>
                  </a:p>
                </c:rich>
              </c:tx>
              <c:dLblPos val="r"/>
              <c:showVal val="1"/>
            </c:dLbl>
            <c:dLbl>
              <c:idx val="16"/>
              <c:tx>
                <c:rich>
                  <a:bodyPr/>
                  <a:lstStyle/>
                  <a:p>
                    <a:r>
                      <a:rPr lang="en-US" sz="2200">
                        <a:solidFill>
                          <a:srgbClr val="FFFFFF"/>
                        </a:solidFill>
                      </a:rPr>
                      <a:t>T</a:t>
                    </a:r>
                    <a:r>
                      <a:rPr lang="en-US"/>
                      <a:t>hailand</a:t>
                    </a:r>
                  </a:p>
                </c:rich>
              </c:tx>
              <c:dLblPos val="t"/>
              <c:showVal val="1"/>
            </c:dLbl>
            <c:txPr>
              <a:bodyPr/>
              <a:lstStyle/>
              <a:p>
                <a:pPr>
                  <a:defRPr sz="2200">
                    <a:solidFill>
                      <a:srgbClr val="FFFFFF"/>
                    </a:solidFill>
                  </a:defRPr>
                </a:pPr>
                <a:endParaRPr lang="en-US"/>
              </a:p>
            </c:txPr>
            <c:dLblPos val="t"/>
            <c:showVal val="1"/>
          </c:dLbls>
          <c:xVal>
            <c:numRef>
              <c:f>'Real Credit to Pr Sectr(GDP)'!$C$11:$M$11</c:f>
              <c:numCache>
                <c:formatCode>0</c:formatCode>
                <c:ptCount val="11"/>
                <c:pt idx="0">
                  <c:v>32.850566761214992</c:v>
                </c:pt>
                <c:pt idx="1">
                  <c:v>72.068817545905304</c:v>
                </c:pt>
                <c:pt idx="2" formatCode="0.00">
                  <c:v>25.962740950601354</c:v>
                </c:pt>
                <c:pt idx="3" formatCode="0.00">
                  <c:v>13.012624418159072</c:v>
                </c:pt>
                <c:pt idx="4" formatCode="0.00">
                  <c:v>58.872906110929385</c:v>
                </c:pt>
                <c:pt idx="5" formatCode="0.00">
                  <c:v>19.32019804927992</c:v>
                </c:pt>
                <c:pt idx="6" formatCode="0.00">
                  <c:v>20.04515216407064</c:v>
                </c:pt>
                <c:pt idx="7" formatCode="0.00">
                  <c:v>59.889778874255256</c:v>
                </c:pt>
                <c:pt idx="9" formatCode="0.00">
                  <c:v>12.578814108131811</c:v>
                </c:pt>
                <c:pt idx="10" formatCode="0.00">
                  <c:v>7.7529032143961398</c:v>
                </c:pt>
              </c:numCache>
            </c:numRef>
          </c:xVal>
          <c:yVal>
            <c:numRef>
              <c:f>'Real Credit to Pr Sectr(GDP)'!$C$12:$M$12</c:f>
              <c:numCache>
                <c:formatCode>0</c:formatCode>
                <c:ptCount val="11"/>
                <c:pt idx="0">
                  <c:v>41.929232527942645</c:v>
                </c:pt>
                <c:pt idx="1">
                  <c:v>86.424906264378251</c:v>
                </c:pt>
                <c:pt idx="2" formatCode="0.00">
                  <c:v>68.352161022871258</c:v>
                </c:pt>
                <c:pt idx="3" formatCode="0.00">
                  <c:v>20.382549131176873</c:v>
                </c:pt>
                <c:pt idx="4" formatCode="0.00">
                  <c:v>72.701751821177723</c:v>
                </c:pt>
                <c:pt idx="5" formatCode="0.00">
                  <c:v>38.380565576602933</c:v>
                </c:pt>
                <c:pt idx="6" formatCode="0.00">
                  <c:v>27.445250395158862</c:v>
                </c:pt>
                <c:pt idx="7" formatCode="0.00">
                  <c:v>24.313117220666854</c:v>
                </c:pt>
                <c:pt idx="9" formatCode="0.00">
                  <c:v>17.925458552271589</c:v>
                </c:pt>
                <c:pt idx="10" formatCode="0.00">
                  <c:v>25.082196556970999</c:v>
                </c:pt>
              </c:numCache>
            </c:numRef>
          </c:yVal>
        </c:ser>
        <c:ser>
          <c:idx val="1"/>
          <c:order val="1"/>
          <c:spPr>
            <a:ln w="28575">
              <a:noFill/>
            </a:ln>
          </c:spPr>
          <c:marker>
            <c:symbol val="none"/>
          </c:marker>
          <c:trendline>
            <c:trendlineType val="linear"/>
          </c:trendline>
          <c:xVal>
            <c:numRef>
              <c:f>'Real Credit to Pr Sectr(GDP)'!$F$13:$G$13</c:f>
              <c:numCache>
                <c:formatCode>0.00</c:formatCode>
                <c:ptCount val="2"/>
                <c:pt idx="0" formatCode="General">
                  <c:v>0</c:v>
                </c:pt>
                <c:pt idx="1">
                  <c:v>100</c:v>
                </c:pt>
              </c:numCache>
            </c:numRef>
          </c:xVal>
          <c:yVal>
            <c:numRef>
              <c:f>'Real Credit to Pr Sectr(GDP)'!$F$14:$G$14</c:f>
              <c:numCache>
                <c:formatCode>General</c:formatCode>
                <c:ptCount val="2"/>
                <c:pt idx="0">
                  <c:v>0</c:v>
                </c:pt>
                <c:pt idx="1">
                  <c:v>100</c:v>
                </c:pt>
              </c:numCache>
            </c:numRef>
          </c:yVal>
        </c:ser>
        <c:axId val="174341120"/>
        <c:axId val="174384256"/>
      </c:scatterChart>
      <c:valAx>
        <c:axId val="174341120"/>
        <c:scaling>
          <c:orientation val="minMax"/>
          <c:max val="100"/>
          <c:min val="0"/>
        </c:scaling>
        <c:axPos val="b"/>
        <c:title>
          <c:tx>
            <c:rich>
              <a:bodyPr/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r>
                  <a:rPr lang="en-US" sz="2400" dirty="0" smtClean="0">
                    <a:solidFill>
                      <a:srgbClr val="FFFFFF"/>
                    </a:solidFill>
                  </a:rPr>
                  <a:t>2002</a:t>
                </a:r>
                <a:endParaRPr lang="en-US" sz="2400" dirty="0">
                  <a:solidFill>
                    <a:srgbClr val="FFFFFF"/>
                  </a:solidFill>
                </a:endParaRPr>
              </a:p>
            </c:rich>
          </c:tx>
          <c:layout>
            <c:manualLayout>
              <c:xMode val="edge"/>
              <c:yMode val="edge"/>
              <c:x val="0.5313280839895016"/>
              <c:y val="0.89507884380124658"/>
            </c:manualLayout>
          </c:layout>
        </c:title>
        <c:numFmt formatCode="0" sourceLinked="1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2000">
                <a:solidFill>
                  <a:srgbClr val="FFFFFF"/>
                </a:solidFill>
              </a:defRPr>
            </a:pPr>
            <a:endParaRPr lang="en-US"/>
          </a:p>
        </c:txPr>
        <c:crossAx val="174384256"/>
        <c:crosses val="autoZero"/>
        <c:crossBetween val="midCat"/>
        <c:majorUnit val="20"/>
      </c:valAx>
      <c:valAx>
        <c:axId val="174384256"/>
        <c:scaling>
          <c:orientation val="minMax"/>
          <c:max val="100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r>
                  <a:rPr lang="en-US" sz="2400" dirty="0" smtClean="0">
                    <a:solidFill>
                      <a:srgbClr val="FFFFFF"/>
                    </a:solidFill>
                  </a:rPr>
                  <a:t>2012</a:t>
                </a:r>
                <a:endParaRPr lang="en-US" sz="2400" dirty="0">
                  <a:solidFill>
                    <a:srgbClr val="FFFFFF"/>
                  </a:solidFill>
                </a:endParaRPr>
              </a:p>
            </c:rich>
          </c:tx>
          <c:layout>
            <c:manualLayout>
              <c:xMode val="edge"/>
              <c:yMode val="edge"/>
              <c:x val="6.0081513395731194E-2"/>
              <c:y val="0.40965437863718562"/>
            </c:manualLayout>
          </c:layout>
        </c:title>
        <c:numFmt formatCode="0" sourceLinked="1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2000">
                <a:solidFill>
                  <a:srgbClr val="FFFFFF"/>
                </a:solidFill>
              </a:defRPr>
            </a:pPr>
            <a:endParaRPr lang="en-US"/>
          </a:p>
        </c:txPr>
        <c:crossAx val="174341120"/>
        <c:crosses val="autoZero"/>
        <c:crossBetween val="midCat"/>
        <c:majorUnit val="20"/>
      </c:valAx>
      <c:spPr>
        <a:noFill/>
        <a:ln>
          <a:solidFill>
            <a:srgbClr val="FFFFFF"/>
          </a:solidFill>
        </a:ln>
      </c:spPr>
    </c:plotArea>
    <c:plotVisOnly val="1"/>
  </c:chart>
  <c:spPr>
    <a:ln>
      <a:noFill/>
    </a:ln>
  </c:spPr>
  <c:txPr>
    <a:bodyPr/>
    <a:lstStyle/>
    <a:p>
      <a:pPr>
        <a:defRPr sz="900"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3.7630225710663441E-2"/>
          <c:y val="5.1400554097404488E-2"/>
          <c:w val="0.948822442613108"/>
          <c:h val="0.84689664168485101"/>
        </c:manualLayout>
      </c:layout>
      <c:barChart>
        <c:barDir val="col"/>
        <c:grouping val="stacked"/>
        <c:ser>
          <c:idx val="0"/>
          <c:order val="0"/>
          <c:tx>
            <c:strRef>
              <c:f>'PPT Chart'!$C$12</c:f>
              <c:strCache>
                <c:ptCount val="1"/>
                <c:pt idx="0">
                  <c:v>Agriculture and related products</c:v>
                </c:pt>
              </c:strCache>
            </c:strRef>
          </c:tx>
          <c:spPr>
            <a:solidFill>
              <a:srgbClr val="00B050"/>
            </a:solidFill>
            <a:ln w="3175">
              <a:solidFill>
                <a:srgbClr val="FFFFFF">
                  <a:lumMod val="75000"/>
                </a:srgbClr>
              </a:solidFill>
            </a:ln>
          </c:spPr>
          <c:cat>
            <c:strRef>
              <c:f>'PPT Chart'!$B$13:$B$26</c:f>
              <c:strCache>
                <c:ptCount val="14"/>
                <c:pt idx="0">
                  <c:v>DOM</c:v>
                </c:pt>
                <c:pt idx="1">
                  <c:v>SLV</c:v>
                </c:pt>
                <c:pt idx="2">
                  <c:v>CRI</c:v>
                </c:pt>
                <c:pt idx="3">
                  <c:v>GTM</c:v>
                </c:pt>
                <c:pt idx="4">
                  <c:v>MEX</c:v>
                </c:pt>
                <c:pt idx="5">
                  <c:v>BRA</c:v>
                </c:pt>
                <c:pt idx="6">
                  <c:v>URY</c:v>
                </c:pt>
                <c:pt idx="7">
                  <c:v>ARG</c:v>
                </c:pt>
                <c:pt idx="8">
                  <c:v>COL</c:v>
                </c:pt>
                <c:pt idx="9">
                  <c:v>PER</c:v>
                </c:pt>
                <c:pt idx="10">
                  <c:v>VEN</c:v>
                </c:pt>
                <c:pt idx="11">
                  <c:v>ECU</c:v>
                </c:pt>
                <c:pt idx="12">
                  <c:v>CHL</c:v>
                </c:pt>
                <c:pt idx="13">
                  <c:v>BOL</c:v>
                </c:pt>
              </c:strCache>
            </c:strRef>
          </c:cat>
          <c:val>
            <c:numRef>
              <c:f>'PPT Chart'!$C$13:$C$26</c:f>
              <c:numCache>
                <c:formatCode>#,##0.00</c:formatCode>
                <c:ptCount val="14"/>
                <c:pt idx="0">
                  <c:v>-0.57154022380186176</c:v>
                </c:pt>
                <c:pt idx="1">
                  <c:v>0.38675104608431993</c:v>
                </c:pt>
                <c:pt idx="2">
                  <c:v>4.1767843670781355</c:v>
                </c:pt>
                <c:pt idx="3">
                  <c:v>4.8304238724117505</c:v>
                </c:pt>
                <c:pt idx="4">
                  <c:v>0.14970140874761775</c:v>
                </c:pt>
                <c:pt idx="5">
                  <c:v>1.4912187006232651</c:v>
                </c:pt>
                <c:pt idx="6">
                  <c:v>3.7307980737114756</c:v>
                </c:pt>
                <c:pt idx="7">
                  <c:v>2.6465930529370678</c:v>
                </c:pt>
                <c:pt idx="8">
                  <c:v>0.57756217595003878</c:v>
                </c:pt>
                <c:pt idx="9">
                  <c:v>0.74768081520681529</c:v>
                </c:pt>
                <c:pt idx="10">
                  <c:v>-0.61638655155792965</c:v>
                </c:pt>
                <c:pt idx="11">
                  <c:v>4.4952566287468985</c:v>
                </c:pt>
                <c:pt idx="12">
                  <c:v>2.0752209704601778</c:v>
                </c:pt>
                <c:pt idx="13">
                  <c:v>0.58084745740176513</c:v>
                </c:pt>
              </c:numCache>
            </c:numRef>
          </c:val>
        </c:ser>
        <c:ser>
          <c:idx val="1"/>
          <c:order val="1"/>
          <c:tx>
            <c:strRef>
              <c:f>'PPT Chart'!$D$12</c:f>
              <c:strCache>
                <c:ptCount val="1"/>
                <c:pt idx="0">
                  <c:v>Animals and related products </c:v>
                </c:pt>
              </c:strCache>
            </c:strRef>
          </c:tx>
          <c:spPr>
            <a:solidFill>
              <a:schemeClr val="bg2">
                <a:lumMod val="40000"/>
                <a:lumOff val="60000"/>
              </a:schemeClr>
            </a:solidFill>
            <a:ln w="3175">
              <a:solidFill>
                <a:srgbClr val="FFFFFF">
                  <a:lumMod val="75000"/>
                </a:srgbClr>
              </a:solidFill>
            </a:ln>
          </c:spPr>
          <c:cat>
            <c:strRef>
              <c:f>'PPT Chart'!$B$13:$B$26</c:f>
              <c:strCache>
                <c:ptCount val="14"/>
                <c:pt idx="0">
                  <c:v>DOM</c:v>
                </c:pt>
                <c:pt idx="1">
                  <c:v>SLV</c:v>
                </c:pt>
                <c:pt idx="2">
                  <c:v>CRI</c:v>
                </c:pt>
                <c:pt idx="3">
                  <c:v>GTM</c:v>
                </c:pt>
                <c:pt idx="4">
                  <c:v>MEX</c:v>
                </c:pt>
                <c:pt idx="5">
                  <c:v>BRA</c:v>
                </c:pt>
                <c:pt idx="6">
                  <c:v>URY</c:v>
                </c:pt>
                <c:pt idx="7">
                  <c:v>ARG</c:v>
                </c:pt>
                <c:pt idx="8">
                  <c:v>COL</c:v>
                </c:pt>
                <c:pt idx="9">
                  <c:v>PER</c:v>
                </c:pt>
                <c:pt idx="10">
                  <c:v>VEN</c:v>
                </c:pt>
                <c:pt idx="11">
                  <c:v>ECU</c:v>
                </c:pt>
                <c:pt idx="12">
                  <c:v>CHL</c:v>
                </c:pt>
                <c:pt idx="13">
                  <c:v>BOL</c:v>
                </c:pt>
              </c:strCache>
            </c:strRef>
          </c:cat>
          <c:val>
            <c:numRef>
              <c:f>'PPT Chart'!$D$13:$D$26</c:f>
              <c:numCache>
                <c:formatCode>#,##0.00</c:formatCode>
                <c:ptCount val="14"/>
                <c:pt idx="0">
                  <c:v>-0.8865632162442475</c:v>
                </c:pt>
                <c:pt idx="1">
                  <c:v>-0.93320980344351057</c:v>
                </c:pt>
                <c:pt idx="2">
                  <c:v>0.73334087767871192</c:v>
                </c:pt>
                <c:pt idx="3">
                  <c:v>-0.34307440777038289</c:v>
                </c:pt>
                <c:pt idx="4">
                  <c:v>-0.3642791281792313</c:v>
                </c:pt>
                <c:pt idx="5">
                  <c:v>0.71167895992740382</c:v>
                </c:pt>
                <c:pt idx="6">
                  <c:v>5.7620862589980968</c:v>
                </c:pt>
                <c:pt idx="7">
                  <c:v>1.4534711183982352</c:v>
                </c:pt>
                <c:pt idx="8">
                  <c:v>0.37613540528076728</c:v>
                </c:pt>
                <c:pt idx="9">
                  <c:v>0.27054008036070032</c:v>
                </c:pt>
                <c:pt idx="10">
                  <c:v>-0.86337425897323283</c:v>
                </c:pt>
                <c:pt idx="11">
                  <c:v>3.3176295942200138</c:v>
                </c:pt>
                <c:pt idx="12">
                  <c:v>2.094403333388771</c:v>
                </c:pt>
                <c:pt idx="13">
                  <c:v>0.13412116438777588</c:v>
                </c:pt>
              </c:numCache>
            </c:numRef>
          </c:val>
        </c:ser>
        <c:ser>
          <c:idx val="2"/>
          <c:order val="2"/>
          <c:tx>
            <c:strRef>
              <c:f>'PPT Chart'!$E$12</c:f>
              <c:strCache>
                <c:ptCount val="1"/>
                <c:pt idx="0">
                  <c:v>Metals</c:v>
                </c:pt>
              </c:strCache>
            </c:strRef>
          </c:tx>
          <c:spPr>
            <a:solidFill>
              <a:schemeClr val="accent5">
                <a:lumMod val="90000"/>
              </a:schemeClr>
            </a:solidFill>
            <a:ln w="3175">
              <a:solidFill>
                <a:srgbClr val="FFFFFF">
                  <a:lumMod val="75000"/>
                </a:srgbClr>
              </a:solidFill>
            </a:ln>
          </c:spPr>
          <c:cat>
            <c:strRef>
              <c:f>'PPT Chart'!$B$13:$B$26</c:f>
              <c:strCache>
                <c:ptCount val="14"/>
                <c:pt idx="0">
                  <c:v>DOM</c:v>
                </c:pt>
                <c:pt idx="1">
                  <c:v>SLV</c:v>
                </c:pt>
                <c:pt idx="2">
                  <c:v>CRI</c:v>
                </c:pt>
                <c:pt idx="3">
                  <c:v>GTM</c:v>
                </c:pt>
                <c:pt idx="4">
                  <c:v>MEX</c:v>
                </c:pt>
                <c:pt idx="5">
                  <c:v>BRA</c:v>
                </c:pt>
                <c:pt idx="6">
                  <c:v>URY</c:v>
                </c:pt>
                <c:pt idx="7">
                  <c:v>ARG</c:v>
                </c:pt>
                <c:pt idx="8">
                  <c:v>COL</c:v>
                </c:pt>
                <c:pt idx="9">
                  <c:v>PER</c:v>
                </c:pt>
                <c:pt idx="10">
                  <c:v>VEN</c:v>
                </c:pt>
                <c:pt idx="11">
                  <c:v>ECU</c:v>
                </c:pt>
                <c:pt idx="12">
                  <c:v>CHL</c:v>
                </c:pt>
                <c:pt idx="13">
                  <c:v>BOL</c:v>
                </c:pt>
              </c:strCache>
            </c:strRef>
          </c:cat>
          <c:val>
            <c:numRef>
              <c:f>'PPT Chart'!$E$13:$E$26</c:f>
              <c:numCache>
                <c:formatCode>#,##0.00</c:formatCode>
                <c:ptCount val="14"/>
                <c:pt idx="0">
                  <c:v>0.1291753820454804</c:v>
                </c:pt>
                <c:pt idx="1">
                  <c:v>-0.14944795368103969</c:v>
                </c:pt>
                <c:pt idx="2">
                  <c:v>-0.33022448845374996</c:v>
                </c:pt>
                <c:pt idx="3">
                  <c:v>0.96687339257352634</c:v>
                </c:pt>
                <c:pt idx="4">
                  <c:v>5.4607643923404878E-2</c:v>
                </c:pt>
                <c:pt idx="5">
                  <c:v>1.3628476252948589</c:v>
                </c:pt>
                <c:pt idx="6">
                  <c:v>-7.835820993898697E-2</c:v>
                </c:pt>
                <c:pt idx="7">
                  <c:v>0.44123658960782736</c:v>
                </c:pt>
                <c:pt idx="8">
                  <c:v>-4.3118381467861108E-2</c:v>
                </c:pt>
                <c:pt idx="9">
                  <c:v>9.0613316058672506</c:v>
                </c:pt>
                <c:pt idx="10">
                  <c:v>8.310878668823167E-2</c:v>
                </c:pt>
                <c:pt idx="11">
                  <c:v>-0.15452894313027413</c:v>
                </c:pt>
                <c:pt idx="12">
                  <c:v>18.538441704816091</c:v>
                </c:pt>
                <c:pt idx="13">
                  <c:v>12.771319349188881</c:v>
                </c:pt>
              </c:numCache>
            </c:numRef>
          </c:val>
        </c:ser>
        <c:ser>
          <c:idx val="3"/>
          <c:order val="3"/>
          <c:tx>
            <c:strRef>
              <c:f>'PPT Chart'!$F$12</c:f>
              <c:strCache>
                <c:ptCount val="1"/>
                <c:pt idx="0">
                  <c:v>Energy</c:v>
                </c:pt>
              </c:strCache>
            </c:strRef>
          </c:tx>
          <c:spPr>
            <a:solidFill>
              <a:srgbClr val="FFFF99"/>
            </a:solidFill>
            <a:ln w="3175">
              <a:solidFill>
                <a:schemeClr val="tx1">
                  <a:lumMod val="60000"/>
                  <a:lumOff val="40000"/>
                </a:schemeClr>
              </a:solidFill>
            </a:ln>
          </c:spPr>
          <c:cat>
            <c:strRef>
              <c:f>'PPT Chart'!$B$13:$B$26</c:f>
              <c:strCache>
                <c:ptCount val="14"/>
                <c:pt idx="0">
                  <c:v>DOM</c:v>
                </c:pt>
                <c:pt idx="1">
                  <c:v>SLV</c:v>
                </c:pt>
                <c:pt idx="2">
                  <c:v>CRI</c:v>
                </c:pt>
                <c:pt idx="3">
                  <c:v>GTM</c:v>
                </c:pt>
                <c:pt idx="4">
                  <c:v>MEX</c:v>
                </c:pt>
                <c:pt idx="5">
                  <c:v>BRA</c:v>
                </c:pt>
                <c:pt idx="6">
                  <c:v>URY</c:v>
                </c:pt>
                <c:pt idx="7">
                  <c:v>ARG</c:v>
                </c:pt>
                <c:pt idx="8">
                  <c:v>COL</c:v>
                </c:pt>
                <c:pt idx="9">
                  <c:v>PER</c:v>
                </c:pt>
                <c:pt idx="10">
                  <c:v>VEN</c:v>
                </c:pt>
                <c:pt idx="11">
                  <c:v>ECU</c:v>
                </c:pt>
                <c:pt idx="12">
                  <c:v>CHL</c:v>
                </c:pt>
                <c:pt idx="13">
                  <c:v>BOL</c:v>
                </c:pt>
              </c:strCache>
            </c:strRef>
          </c:cat>
          <c:val>
            <c:numRef>
              <c:f>'PPT Chart'!$F$13:$F$26</c:f>
              <c:numCache>
                <c:formatCode>#,##0.00</c:formatCode>
                <c:ptCount val="14"/>
                <c:pt idx="0">
                  <c:v>-7.1824645994277398</c:v>
                </c:pt>
                <c:pt idx="1">
                  <c:v>0.57402219022633727</c:v>
                </c:pt>
                <c:pt idx="2">
                  <c:v>-4.5745898236663685</c:v>
                </c:pt>
                <c:pt idx="3">
                  <c:v>-5.1195977805254262</c:v>
                </c:pt>
                <c:pt idx="4">
                  <c:v>1.6220265037732884</c:v>
                </c:pt>
                <c:pt idx="5">
                  <c:v>-0.4722985012881733</c:v>
                </c:pt>
                <c:pt idx="6">
                  <c:v>-5.1540608231100649</c:v>
                </c:pt>
                <c:pt idx="7">
                  <c:v>1.0280469759592061</c:v>
                </c:pt>
                <c:pt idx="8">
                  <c:v>7.1719281426748944</c:v>
                </c:pt>
                <c:pt idx="9">
                  <c:v>-0.59834020116076259</c:v>
                </c:pt>
                <c:pt idx="10">
                  <c:v>16.498499176315537</c:v>
                </c:pt>
                <c:pt idx="11">
                  <c:v>9.6471501029153561</c:v>
                </c:pt>
                <c:pt idx="12">
                  <c:v>-5.3986116252027694</c:v>
                </c:pt>
                <c:pt idx="13">
                  <c:v>17.00530762285581</c:v>
                </c:pt>
              </c:numCache>
            </c:numRef>
          </c:val>
        </c:ser>
        <c:ser>
          <c:idx val="4"/>
          <c:order val="4"/>
          <c:tx>
            <c:strRef>
              <c:f>'PPT Chart'!$G$12</c:f>
              <c:strCache>
                <c:ptCount val="1"/>
                <c:pt idx="0">
                  <c:v>Other raw Materials</c:v>
                </c:pt>
              </c:strCache>
            </c:strRef>
          </c:tx>
          <c:spPr>
            <a:solidFill>
              <a:srgbClr val="0070C0"/>
            </a:solidFill>
            <a:ln w="3175">
              <a:solidFill>
                <a:srgbClr val="FFFFFF">
                  <a:lumMod val="75000"/>
                </a:srgbClr>
              </a:solidFill>
            </a:ln>
          </c:spPr>
          <c:cat>
            <c:strRef>
              <c:f>'PPT Chart'!$B$13:$B$26</c:f>
              <c:strCache>
                <c:ptCount val="14"/>
                <c:pt idx="0">
                  <c:v>DOM</c:v>
                </c:pt>
                <c:pt idx="1">
                  <c:v>SLV</c:v>
                </c:pt>
                <c:pt idx="2">
                  <c:v>CRI</c:v>
                </c:pt>
                <c:pt idx="3">
                  <c:v>GTM</c:v>
                </c:pt>
                <c:pt idx="4">
                  <c:v>MEX</c:v>
                </c:pt>
                <c:pt idx="5">
                  <c:v>BRA</c:v>
                </c:pt>
                <c:pt idx="6">
                  <c:v>URY</c:v>
                </c:pt>
                <c:pt idx="7">
                  <c:v>ARG</c:v>
                </c:pt>
                <c:pt idx="8">
                  <c:v>COL</c:v>
                </c:pt>
                <c:pt idx="9">
                  <c:v>PER</c:v>
                </c:pt>
                <c:pt idx="10">
                  <c:v>VEN</c:v>
                </c:pt>
                <c:pt idx="11">
                  <c:v>ECU</c:v>
                </c:pt>
                <c:pt idx="12">
                  <c:v>CHL</c:v>
                </c:pt>
                <c:pt idx="13">
                  <c:v>BOL</c:v>
                </c:pt>
              </c:strCache>
            </c:strRef>
          </c:cat>
          <c:val>
            <c:numRef>
              <c:f>'PPT Chart'!$G$13:$G$26</c:f>
              <c:numCache>
                <c:formatCode>#,##0.00</c:formatCode>
                <c:ptCount val="14"/>
                <c:pt idx="0">
                  <c:v>-0.2633641897503794</c:v>
                </c:pt>
                <c:pt idx="1">
                  <c:v>-0.69363632920759843</c:v>
                </c:pt>
                <c:pt idx="2">
                  <c:v>-0.36244561431655181</c:v>
                </c:pt>
                <c:pt idx="3">
                  <c:v>0.23427256097950289</c:v>
                </c:pt>
                <c:pt idx="4">
                  <c:v>-0.26153319636307049</c:v>
                </c:pt>
                <c:pt idx="5">
                  <c:v>0.23273940649102273</c:v>
                </c:pt>
                <c:pt idx="6">
                  <c:v>0.97165872404267661</c:v>
                </c:pt>
                <c:pt idx="7">
                  <c:v>1.0493977531590858E-2</c:v>
                </c:pt>
                <c:pt idx="8">
                  <c:v>-0.20206422459790907</c:v>
                </c:pt>
                <c:pt idx="9">
                  <c:v>-0.12063246100432228</c:v>
                </c:pt>
                <c:pt idx="10">
                  <c:v>-0.14828485987368026</c:v>
                </c:pt>
                <c:pt idx="11">
                  <c:v>-0.19329099741356809</c:v>
                </c:pt>
                <c:pt idx="12">
                  <c:v>1.5660672883324038</c:v>
                </c:pt>
                <c:pt idx="13">
                  <c:v>0.22599220025783975</c:v>
                </c:pt>
              </c:numCache>
            </c:numRef>
          </c:val>
        </c:ser>
        <c:gapWidth val="70"/>
        <c:overlap val="100"/>
        <c:axId val="171110400"/>
        <c:axId val="171111936"/>
      </c:barChart>
      <c:lineChart>
        <c:grouping val="standard"/>
        <c:ser>
          <c:idx val="5"/>
          <c:order val="5"/>
          <c:tx>
            <c:strRef>
              <c:f>'PPT Chart'!$H$12</c:f>
              <c:strCache>
                <c:ptCount val="1"/>
                <c:pt idx="0">
                  <c:v>Totals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20"/>
            <c:spPr>
              <a:solidFill>
                <a:srgbClr val="FF0000"/>
              </a:solidFill>
              <a:ln w="3175">
                <a:solidFill>
                  <a:srgbClr val="FFFFFF">
                    <a:lumMod val="75000"/>
                  </a:srgbClr>
                </a:solidFill>
              </a:ln>
            </c:spPr>
          </c:marker>
          <c:cat>
            <c:strRef>
              <c:f>'PPT Chart'!$B$13:$B$26</c:f>
              <c:strCache>
                <c:ptCount val="14"/>
                <c:pt idx="0">
                  <c:v>DOM</c:v>
                </c:pt>
                <c:pt idx="1">
                  <c:v>SLV</c:v>
                </c:pt>
                <c:pt idx="2">
                  <c:v>CRI</c:v>
                </c:pt>
                <c:pt idx="3">
                  <c:v>GTM</c:v>
                </c:pt>
                <c:pt idx="4">
                  <c:v>MEX</c:v>
                </c:pt>
                <c:pt idx="5">
                  <c:v>BRA</c:v>
                </c:pt>
                <c:pt idx="6">
                  <c:v>URY</c:v>
                </c:pt>
                <c:pt idx="7">
                  <c:v>ARG</c:v>
                </c:pt>
                <c:pt idx="8">
                  <c:v>COL</c:v>
                </c:pt>
                <c:pt idx="9">
                  <c:v>PER</c:v>
                </c:pt>
                <c:pt idx="10">
                  <c:v>VEN</c:v>
                </c:pt>
                <c:pt idx="11">
                  <c:v>ECU</c:v>
                </c:pt>
                <c:pt idx="12">
                  <c:v>CHL</c:v>
                </c:pt>
                <c:pt idx="13">
                  <c:v>BOL</c:v>
                </c:pt>
              </c:strCache>
            </c:strRef>
          </c:cat>
          <c:val>
            <c:numRef>
              <c:f>'PPT Chart'!$H$13:$H$26</c:f>
              <c:numCache>
                <c:formatCode>#,##0.00</c:formatCode>
                <c:ptCount val="14"/>
                <c:pt idx="0">
                  <c:v>-8.7747568471787591</c:v>
                </c:pt>
                <c:pt idx="1">
                  <c:v>-0.81552085002148944</c:v>
                </c:pt>
                <c:pt idx="2">
                  <c:v>-0.35713468167981993</c:v>
                </c:pt>
                <c:pt idx="3">
                  <c:v>0.5688976376689735</c:v>
                </c:pt>
                <c:pt idx="4">
                  <c:v>1.2005232319020058</c:v>
                </c:pt>
                <c:pt idx="5">
                  <c:v>3.326186191048377</c:v>
                </c:pt>
                <c:pt idx="6">
                  <c:v>5.2321240237032143</c:v>
                </c:pt>
                <c:pt idx="7">
                  <c:v>5.5798417144339361</c:v>
                </c:pt>
                <c:pt idx="8">
                  <c:v>7.8804431178399224</c:v>
                </c:pt>
                <c:pt idx="9">
                  <c:v>9.3605798392697199</c:v>
                </c:pt>
                <c:pt idx="10">
                  <c:v>14.953562292599015</c:v>
                </c:pt>
                <c:pt idx="11">
                  <c:v>17.112216385338463</c:v>
                </c:pt>
                <c:pt idx="12">
                  <c:v>18.875521671794676</c:v>
                </c:pt>
                <c:pt idx="13">
                  <c:v>30.717587794092122</c:v>
                </c:pt>
              </c:numCache>
            </c:numRef>
          </c:val>
        </c:ser>
        <c:marker val="1"/>
        <c:axId val="171110400"/>
        <c:axId val="171111936"/>
      </c:lineChart>
      <c:catAx>
        <c:axId val="171110400"/>
        <c:scaling>
          <c:orientation val="minMax"/>
        </c:scaling>
        <c:axPos val="b"/>
        <c:tickLblPos val="low"/>
        <c:crossAx val="171111936"/>
        <c:crosses val="autoZero"/>
        <c:auto val="1"/>
        <c:lblAlgn val="ctr"/>
        <c:lblOffset val="100"/>
      </c:catAx>
      <c:valAx>
        <c:axId val="171111936"/>
        <c:scaling>
          <c:orientation val="minMax"/>
        </c:scaling>
        <c:axPos val="l"/>
        <c:numFmt formatCode="#,##0" sourceLinked="0"/>
        <c:tickLblPos val="nextTo"/>
        <c:crossAx val="1711104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8.320975503062121E-2"/>
          <c:y val="2.3264800233304193E-3"/>
          <c:w val="0.91679024496938022"/>
          <c:h val="0.15256546229851461"/>
        </c:manualLayout>
      </c:layout>
      <c:txPr>
        <a:bodyPr/>
        <a:lstStyle/>
        <a:p>
          <a:pPr>
            <a:defRPr sz="22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2400">
          <a:solidFill>
            <a:srgbClr val="FFFFFF"/>
          </a:solidFill>
        </a:defRPr>
      </a:pPr>
      <a:endParaRPr lang="en-US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7.9909933267783423E-2"/>
          <c:y val="0.14955972311810373"/>
          <c:w val="0.81917804578224873"/>
          <c:h val="0.7104680268976975"/>
        </c:manualLayout>
      </c:layout>
      <c:barChart>
        <c:barDir val="col"/>
        <c:grouping val="clustered"/>
        <c:ser>
          <c:idx val="0"/>
          <c:order val="0"/>
          <c:tx>
            <c:v>Percent of total exports</c:v>
          </c:tx>
          <c:spPr>
            <a:solidFill>
              <a:srgbClr val="FFFF99"/>
            </a:solidFill>
          </c:spPr>
          <c:cat>
            <c:strRef>
              <c:f>'Figures  Box 3.2'!$L$7:$L$9</c:f>
              <c:strCache>
                <c:ptCount val="3"/>
                <c:pt idx="0">
                  <c:v>Metal exporters 1</c:v>
                </c:pt>
                <c:pt idx="1">
                  <c:v>Energy exporters 2</c:v>
                </c:pt>
                <c:pt idx="2">
                  <c:v>Others 3</c:v>
                </c:pt>
              </c:strCache>
            </c:strRef>
          </c:cat>
          <c:val>
            <c:numRef>
              <c:f>'Figures  Box 3.2'!$M$7:$M$9</c:f>
              <c:numCache>
                <c:formatCode>0.0</c:formatCode>
                <c:ptCount val="3"/>
                <c:pt idx="0">
                  <c:v>61.10125940381635</c:v>
                </c:pt>
                <c:pt idx="1">
                  <c:v>77.958969668685967</c:v>
                </c:pt>
                <c:pt idx="2">
                  <c:v>33.600343936286819</c:v>
                </c:pt>
              </c:numCache>
            </c:numRef>
          </c:val>
        </c:ser>
        <c:gapWidth val="70"/>
        <c:axId val="174459520"/>
        <c:axId val="174486272"/>
      </c:barChart>
      <c:lineChart>
        <c:grouping val="stacked"/>
        <c:ser>
          <c:idx val="1"/>
          <c:order val="1"/>
          <c:tx>
            <c:v>Percent of GDP (right scale)</c:v>
          </c:tx>
          <c:spPr>
            <a:ln w="9525">
              <a:noFill/>
            </a:ln>
          </c:spPr>
          <c:marker>
            <c:symbol val="circle"/>
            <c:size val="30"/>
            <c:spPr>
              <a:solidFill>
                <a:srgbClr val="7030A0"/>
              </a:solidFill>
              <a:ln w="15875">
                <a:solidFill>
                  <a:srgbClr val="FFFFFF"/>
                </a:solidFill>
              </a:ln>
            </c:spPr>
          </c:marker>
          <c:val>
            <c:numRef>
              <c:f>'Figures  Box 3.2'!$N$7:$N$9</c:f>
              <c:numCache>
                <c:formatCode>0.0</c:formatCode>
                <c:ptCount val="3"/>
                <c:pt idx="0">
                  <c:v>20.219704762858935</c:v>
                </c:pt>
                <c:pt idx="1">
                  <c:v>16.661274587165789</c:v>
                </c:pt>
                <c:pt idx="2">
                  <c:v>7.8764040861107105</c:v>
                </c:pt>
              </c:numCache>
            </c:numRef>
          </c:val>
        </c:ser>
        <c:marker val="1"/>
        <c:axId val="174487808"/>
        <c:axId val="174493696"/>
      </c:lineChart>
      <c:catAx>
        <c:axId val="174459520"/>
        <c:scaling>
          <c:orientation val="minMax"/>
        </c:scaling>
        <c:delete val="1"/>
        <c:axPos val="b"/>
        <c:tickLblPos val="none"/>
        <c:crossAx val="174486272"/>
        <c:crosses val="autoZero"/>
        <c:auto val="1"/>
        <c:lblAlgn val="ctr"/>
        <c:lblOffset val="100"/>
      </c:catAx>
      <c:valAx>
        <c:axId val="174486272"/>
        <c:scaling>
          <c:orientation val="minMax"/>
          <c:max val="80"/>
        </c:scaling>
        <c:axPos val="l"/>
        <c:numFmt formatCode="0" sourceLinked="0"/>
        <c:majorTickMark val="in"/>
        <c:tickLblPos val="nextTo"/>
        <c:spPr>
          <a:noFill/>
          <a:ln w="3175">
            <a:solidFill>
              <a:srgbClr val="A7A7A7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74459520"/>
        <c:crosses val="autoZero"/>
        <c:crossBetween val="between"/>
        <c:majorUnit val="20"/>
      </c:valAx>
      <c:catAx>
        <c:axId val="174487808"/>
        <c:scaling>
          <c:orientation val="minMax"/>
        </c:scaling>
        <c:delete val="1"/>
        <c:axPos val="b"/>
        <c:tickLblPos val="none"/>
        <c:crossAx val="174493696"/>
        <c:crosses val="autoZero"/>
        <c:auto val="1"/>
        <c:lblAlgn val="ctr"/>
        <c:lblOffset val="100"/>
      </c:catAx>
      <c:valAx>
        <c:axId val="174493696"/>
        <c:scaling>
          <c:orientation val="minMax"/>
          <c:max val="25"/>
        </c:scaling>
        <c:axPos val="r"/>
        <c:numFmt formatCode="0" sourceLinked="0"/>
        <c:majorTickMark val="in"/>
        <c:tickLblPos val="nextTo"/>
        <c:spPr>
          <a:ln w="3175">
            <a:solidFill>
              <a:srgbClr val="A7A7A7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74487808"/>
        <c:crosses val="max"/>
        <c:crossBetween val="between"/>
      </c:valAx>
      <c:spPr>
        <a:noFill/>
        <a:ln w="3175">
          <a:solidFill>
            <a:srgbClr val="A7A7A7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0768787020957713"/>
          <c:y val="2.352485922814988E-2"/>
          <c:w val="0.56470266216722909"/>
          <c:h val="9.6839385260143254E-2"/>
        </c:manualLayout>
      </c:layout>
      <c:txPr>
        <a:bodyPr/>
        <a:lstStyle/>
        <a:p>
          <a:pPr>
            <a:defRPr sz="2200"/>
          </a:pPr>
          <a:endParaRPr lang="en-US"/>
        </a:p>
      </c:txPr>
    </c:legend>
    <c:plotVisOnly val="1"/>
    <c:dispBlanksAs val="gap"/>
  </c:chart>
  <c:spPr>
    <a:noFill/>
    <a:ln w="9525">
      <a:noFill/>
    </a:ln>
  </c:spPr>
  <c:txPr>
    <a:bodyPr/>
    <a:lstStyle/>
    <a:p>
      <a:pPr>
        <a:defRPr sz="2400" b="0" i="0" u="none" strike="noStrike" baseline="0">
          <a:solidFill>
            <a:srgbClr val="FFFFFF"/>
          </a:solidFill>
          <a:latin typeface="Arial"/>
          <a:ea typeface="Arial"/>
          <a:cs typeface="Arial"/>
        </a:defRPr>
      </a:pPr>
      <a:endParaRPr lang="en-US"/>
    </a:p>
  </c:txPr>
  <c:externalData r:id="rId1"/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0542263585360033"/>
          <c:y val="7.8646048102565966E-2"/>
          <c:w val="0.7972080664903396"/>
          <c:h val="0.76952737709312002"/>
        </c:manualLayout>
      </c:layout>
      <c:lineChart>
        <c:grouping val="standard"/>
        <c:ser>
          <c:idx val="1"/>
          <c:order val="1"/>
          <c:spPr>
            <a:ln w="69850" cmpd="dbl">
              <a:solidFill>
                <a:srgbClr val="FF0D0D"/>
              </a:solidFill>
              <a:prstDash val="solid"/>
            </a:ln>
          </c:spPr>
          <c:marker>
            <c:symbol val="none"/>
          </c:marker>
          <c:cat>
            <c:strRef>
              <c:f>Recessions!$DS$5:$DS$35</c:f>
              <c:strCache>
                <c:ptCount val="30"/>
                <c:pt idx="0">
                  <c:v>t</c:v>
                </c:pt>
                <c:pt idx="1">
                  <c:v>t+1</c:v>
                </c:pt>
                <c:pt idx="2">
                  <c:v>t+2</c:v>
                </c:pt>
                <c:pt idx="3">
                  <c:v>t+3</c:v>
                </c:pt>
                <c:pt idx="4">
                  <c:v>t+4</c:v>
                </c:pt>
                <c:pt idx="5">
                  <c:v>t+5</c:v>
                </c:pt>
                <c:pt idx="6">
                  <c:v>t+6</c:v>
                </c:pt>
                <c:pt idx="7">
                  <c:v>t+7</c:v>
                </c:pt>
                <c:pt idx="8">
                  <c:v>t+8</c:v>
                </c:pt>
                <c:pt idx="9">
                  <c:v>t+9</c:v>
                </c:pt>
                <c:pt idx="10">
                  <c:v>t+10</c:v>
                </c:pt>
                <c:pt idx="11">
                  <c:v>t+11</c:v>
                </c:pt>
                <c:pt idx="12">
                  <c:v>t+12</c:v>
                </c:pt>
                <c:pt idx="13">
                  <c:v>t+13</c:v>
                </c:pt>
                <c:pt idx="14">
                  <c:v>t+14</c:v>
                </c:pt>
                <c:pt idx="15">
                  <c:v>t+15</c:v>
                </c:pt>
                <c:pt idx="16">
                  <c:v>t+16</c:v>
                </c:pt>
                <c:pt idx="17">
                  <c:v>t+17</c:v>
                </c:pt>
                <c:pt idx="18">
                  <c:v>t+18</c:v>
                </c:pt>
                <c:pt idx="19">
                  <c:v>t+19</c:v>
                </c:pt>
                <c:pt idx="20">
                  <c:v>t+20</c:v>
                </c:pt>
                <c:pt idx="21">
                  <c:v>t+21</c:v>
                </c:pt>
                <c:pt idx="22">
                  <c:v>t+22</c:v>
                </c:pt>
                <c:pt idx="23">
                  <c:v>t+23</c:v>
                </c:pt>
                <c:pt idx="24">
                  <c:v>t+24</c:v>
                </c:pt>
                <c:pt idx="25">
                  <c:v>t+25</c:v>
                </c:pt>
                <c:pt idx="26">
                  <c:v>t+26</c:v>
                </c:pt>
                <c:pt idx="27">
                  <c:v>t+27</c:v>
                </c:pt>
                <c:pt idx="28">
                  <c:v>t+28</c:v>
                </c:pt>
                <c:pt idx="29">
                  <c:v>t+29</c:v>
                </c:pt>
              </c:strCache>
            </c:strRef>
          </c:cat>
          <c:val>
            <c:numRef>
              <c:f>Recessions!$DX$5:$DX$35</c:f>
              <c:numCache>
                <c:formatCode>General</c:formatCode>
                <c:ptCount val="31"/>
                <c:pt idx="0">
                  <c:v>100</c:v>
                </c:pt>
                <c:pt idx="1">
                  <c:v>96.561310535244303</c:v>
                </c:pt>
                <c:pt idx="2">
                  <c:v>96.472459834547749</c:v>
                </c:pt>
                <c:pt idx="3">
                  <c:v>95.775150145125068</c:v>
                </c:pt>
                <c:pt idx="4">
                  <c:v>93.367718362793994</c:v>
                </c:pt>
                <c:pt idx="5">
                  <c:v>92.058657094951158</c:v>
                </c:pt>
                <c:pt idx="6">
                  <c:v>91.68312688771212</c:v>
                </c:pt>
                <c:pt idx="7">
                  <c:v>93.860833418475849</c:v>
                </c:pt>
                <c:pt idx="8">
                  <c:v>93.748896954077495</c:v>
                </c:pt>
                <c:pt idx="9">
                  <c:v>92.337287208298946</c:v>
                </c:pt>
                <c:pt idx="10">
                  <c:v>91.183280381358813</c:v>
                </c:pt>
                <c:pt idx="11">
                  <c:v>89.221814944982597</c:v>
                </c:pt>
                <c:pt idx="12">
                  <c:v>89.470805088098572</c:v>
                </c:pt>
                <c:pt idx="13">
                  <c:v>88.568006786612955</c:v>
                </c:pt>
                <c:pt idx="14">
                  <c:v>87.319190203853012</c:v>
                </c:pt>
                <c:pt idx="15">
                  <c:v>86.191775631015233</c:v>
                </c:pt>
                <c:pt idx="16">
                  <c:v>88.421356879064689</c:v>
                </c:pt>
                <c:pt idx="17">
                  <c:v>86.583892224815386</c:v>
                </c:pt>
                <c:pt idx="18">
                  <c:v>85.245517900199857</c:v>
                </c:pt>
                <c:pt idx="19">
                  <c:v>83.724757060172593</c:v>
                </c:pt>
                <c:pt idx="20">
                  <c:v>81.959947748346366</c:v>
                </c:pt>
                <c:pt idx="21">
                  <c:v>82.687875860944359</c:v>
                </c:pt>
                <c:pt idx="22">
                  <c:v>85.1813200779429</c:v>
                </c:pt>
                <c:pt idx="23">
                  <c:v>85.558216047794858</c:v>
                </c:pt>
                <c:pt idx="24">
                  <c:v>83.671756189193758</c:v>
                </c:pt>
                <c:pt idx="25">
                  <c:v>84.834506387711386</c:v>
                </c:pt>
                <c:pt idx="26">
                  <c:v>87.55136783774914</c:v>
                </c:pt>
                <c:pt idx="27">
                  <c:v>88.475669053325063</c:v>
                </c:pt>
                <c:pt idx="28">
                  <c:v>87.910677921728066</c:v>
                </c:pt>
                <c:pt idx="29">
                  <c:v>88.939735729188868</c:v>
                </c:pt>
              </c:numCache>
            </c:numRef>
          </c:val>
        </c:ser>
        <c:ser>
          <c:idx val="2"/>
          <c:order val="2"/>
          <c:spPr>
            <a:ln w="57150" cmpd="dbl">
              <a:solidFill>
                <a:srgbClr val="FFFFFF"/>
              </a:solidFill>
              <a:prstDash val="solid"/>
            </a:ln>
          </c:spPr>
          <c:marker>
            <c:symbol val="none"/>
          </c:marker>
          <c:cat>
            <c:strRef>
              <c:f>Recessions!$DS$5:$DS$35</c:f>
              <c:strCache>
                <c:ptCount val="30"/>
                <c:pt idx="0">
                  <c:v>t</c:v>
                </c:pt>
                <c:pt idx="1">
                  <c:v>t+1</c:v>
                </c:pt>
                <c:pt idx="2">
                  <c:v>t+2</c:v>
                </c:pt>
                <c:pt idx="3">
                  <c:v>t+3</c:v>
                </c:pt>
                <c:pt idx="4">
                  <c:v>t+4</c:v>
                </c:pt>
                <c:pt idx="5">
                  <c:v>t+5</c:v>
                </c:pt>
                <c:pt idx="6">
                  <c:v>t+6</c:v>
                </c:pt>
                <c:pt idx="7">
                  <c:v>t+7</c:v>
                </c:pt>
                <c:pt idx="8">
                  <c:v>t+8</c:v>
                </c:pt>
                <c:pt idx="9">
                  <c:v>t+9</c:v>
                </c:pt>
                <c:pt idx="10">
                  <c:v>t+10</c:v>
                </c:pt>
                <c:pt idx="11">
                  <c:v>t+11</c:v>
                </c:pt>
                <c:pt idx="12">
                  <c:v>t+12</c:v>
                </c:pt>
                <c:pt idx="13">
                  <c:v>t+13</c:v>
                </c:pt>
                <c:pt idx="14">
                  <c:v>t+14</c:v>
                </c:pt>
                <c:pt idx="15">
                  <c:v>t+15</c:v>
                </c:pt>
                <c:pt idx="16">
                  <c:v>t+16</c:v>
                </c:pt>
                <c:pt idx="17">
                  <c:v>t+17</c:v>
                </c:pt>
                <c:pt idx="18">
                  <c:v>t+18</c:v>
                </c:pt>
                <c:pt idx="19">
                  <c:v>t+19</c:v>
                </c:pt>
                <c:pt idx="20">
                  <c:v>t+20</c:v>
                </c:pt>
                <c:pt idx="21">
                  <c:v>t+21</c:v>
                </c:pt>
                <c:pt idx="22">
                  <c:v>t+22</c:v>
                </c:pt>
                <c:pt idx="23">
                  <c:v>t+23</c:v>
                </c:pt>
                <c:pt idx="24">
                  <c:v>t+24</c:v>
                </c:pt>
                <c:pt idx="25">
                  <c:v>t+25</c:v>
                </c:pt>
                <c:pt idx="26">
                  <c:v>t+26</c:v>
                </c:pt>
                <c:pt idx="27">
                  <c:v>t+27</c:v>
                </c:pt>
                <c:pt idx="28">
                  <c:v>t+28</c:v>
                </c:pt>
                <c:pt idx="29">
                  <c:v>t+29</c:v>
                </c:pt>
              </c:strCache>
            </c:strRef>
          </c:cat>
          <c:val>
            <c:numRef>
              <c:f>Recessions!$DV$5:$DV$35</c:f>
              <c:numCache>
                <c:formatCode>General</c:formatCode>
                <c:ptCount val="31"/>
                <c:pt idx="0">
                  <c:v>100</c:v>
                </c:pt>
                <c:pt idx="1">
                  <c:v>98.668309157919225</c:v>
                </c:pt>
                <c:pt idx="2">
                  <c:v>96.314187142432758</c:v>
                </c:pt>
                <c:pt idx="3">
                  <c:v>96.93381222429646</c:v>
                </c:pt>
                <c:pt idx="4">
                  <c:v>96.85063176373535</c:v>
                </c:pt>
                <c:pt idx="5">
                  <c:v>94.947698051286096</c:v>
                </c:pt>
                <c:pt idx="6">
                  <c:v>94.337584795428413</c:v>
                </c:pt>
                <c:pt idx="7">
                  <c:v>94.205815878559136</c:v>
                </c:pt>
                <c:pt idx="8">
                  <c:v>93.390463677940829</c:v>
                </c:pt>
                <c:pt idx="9">
                  <c:v>91.314723055082993</c:v>
                </c:pt>
                <c:pt idx="10">
                  <c:v>91.052656099839652</c:v>
                </c:pt>
                <c:pt idx="11">
                  <c:v>89.108651223314013</c:v>
                </c:pt>
                <c:pt idx="12">
                  <c:v>88.434449464224897</c:v>
                </c:pt>
                <c:pt idx="13">
                  <c:v>87.874100614122185</c:v>
                </c:pt>
                <c:pt idx="14">
                  <c:v>88.055639838293189</c:v>
                </c:pt>
                <c:pt idx="15">
                  <c:v>87.177561187102938</c:v>
                </c:pt>
                <c:pt idx="16">
                  <c:v>86.735730964262103</c:v>
                </c:pt>
                <c:pt idx="17">
                  <c:v>87.232153792114701</c:v>
                </c:pt>
                <c:pt idx="18">
                  <c:v>87.584969192926081</c:v>
                </c:pt>
                <c:pt idx="19">
                  <c:v>89.160283540657147</c:v>
                </c:pt>
                <c:pt idx="20">
                  <c:v>91.096174350593884</c:v>
                </c:pt>
                <c:pt idx="21">
                  <c:v>90.345148758789435</c:v>
                </c:pt>
                <c:pt idx="22">
                  <c:v>90.927109245529266</c:v>
                </c:pt>
                <c:pt idx="23">
                  <c:v>92.598379875217233</c:v>
                </c:pt>
                <c:pt idx="24">
                  <c:v>92.547779784936097</c:v>
                </c:pt>
                <c:pt idx="25">
                  <c:v>90.625260713225458</c:v>
                </c:pt>
                <c:pt idx="26">
                  <c:v>91.391488405764889</c:v>
                </c:pt>
                <c:pt idx="27">
                  <c:v>93.688378609225666</c:v>
                </c:pt>
                <c:pt idx="28">
                  <c:v>93.323606205641468</c:v>
                </c:pt>
                <c:pt idx="29">
                  <c:v>92.689150233872311</c:v>
                </c:pt>
              </c:numCache>
            </c:numRef>
          </c:val>
        </c:ser>
        <c:ser>
          <c:idx val="3"/>
          <c:order val="3"/>
          <c:spPr>
            <a:ln w="57150" cmpd="dbl">
              <a:solidFill>
                <a:srgbClr val="00B050"/>
              </a:solidFill>
              <a:prstDash val="solid"/>
            </a:ln>
          </c:spPr>
          <c:marker>
            <c:symbol val="none"/>
          </c:marker>
          <c:cat>
            <c:numRef>
              <c:f>Recessions!$DT$5:$DT$35</c:f>
              <c:numCache>
                <c:formatCode>General</c:formatCode>
                <c:ptCount val="31"/>
                <c:pt idx="0">
                  <c:v>1.6544175698953125</c:v>
                </c:pt>
                <c:pt idx="1">
                  <c:v>1.5673905472419278</c:v>
                </c:pt>
                <c:pt idx="2">
                  <c:v>1.3388632910485618</c:v>
                </c:pt>
                <c:pt idx="3">
                  <c:v>1.0612226691846218</c:v>
                </c:pt>
                <c:pt idx="4">
                  <c:v>0.81313800751323762</c:v>
                </c:pt>
                <c:pt idx="5">
                  <c:v>0.6200593219316024</c:v>
                </c:pt>
                <c:pt idx="6">
                  <c:v>0.41492620889501086</c:v>
                </c:pt>
                <c:pt idx="7">
                  <c:v>0.15444830074944127</c:v>
                </c:pt>
                <c:pt idx="8">
                  <c:v>-0.15846095261171325</c:v>
                </c:pt>
                <c:pt idx="9">
                  <c:v>-0.50681406214494928</c:v>
                </c:pt>
                <c:pt idx="10">
                  <c:v>-0.83694421199520264</c:v>
                </c:pt>
                <c:pt idx="11">
                  <c:v>-1.1502558475161861</c:v>
                </c:pt>
                <c:pt idx="12">
                  <c:v>-1.4631380829198122</c:v>
                </c:pt>
                <c:pt idx="13">
                  <c:v>-1.7309442085794606</c:v>
                </c:pt>
                <c:pt idx="14">
                  <c:v>-1.8670361319809801</c:v>
                </c:pt>
                <c:pt idx="15">
                  <c:v>-1.8351565985620666</c:v>
                </c:pt>
                <c:pt idx="16">
                  <c:v>-1.6803572598340721</c:v>
                </c:pt>
                <c:pt idx="17">
                  <c:v>-1.4800262703303708</c:v>
                </c:pt>
                <c:pt idx="18">
                  <c:v>-1.2851030378378159</c:v>
                </c:pt>
                <c:pt idx="19">
                  <c:v>-1.1359673844309834</c:v>
                </c:pt>
                <c:pt idx="20">
                  <c:v>-1.0291512791520376</c:v>
                </c:pt>
                <c:pt idx="21">
                  <c:v>-0.92741517712323407</c:v>
                </c:pt>
                <c:pt idx="22">
                  <c:v>-0.8325794499441237</c:v>
                </c:pt>
                <c:pt idx="23">
                  <c:v>-0.75389147346016827</c:v>
                </c:pt>
                <c:pt idx="24">
                  <c:v>-0.68829673359998456</c:v>
                </c:pt>
                <c:pt idx="25">
                  <c:v>-0.59737664916497157</c:v>
                </c:pt>
                <c:pt idx="26">
                  <c:v>-0.43683616831931338</c:v>
                </c:pt>
                <c:pt idx="27">
                  <c:v>-0.23762051628716682</c:v>
                </c:pt>
                <c:pt idx="28">
                  <c:v>-7.9049171099478913E-2</c:v>
                </c:pt>
                <c:pt idx="29">
                  <c:v>-4.8440355121333835E-3</c:v>
                </c:pt>
              </c:numCache>
            </c:numRef>
          </c:cat>
          <c:val>
            <c:numRef>
              <c:f>Recessions!$DW$5:$DW$35</c:f>
              <c:numCache>
                <c:formatCode>General</c:formatCode>
                <c:ptCount val="31"/>
                <c:pt idx="0">
                  <c:v>100</c:v>
                </c:pt>
                <c:pt idx="1">
                  <c:v>99.40901821781965</c:v>
                </c:pt>
                <c:pt idx="2">
                  <c:v>99.122603865583088</c:v>
                </c:pt>
                <c:pt idx="3">
                  <c:v>98.685121422274008</c:v>
                </c:pt>
                <c:pt idx="4">
                  <c:v>100.19520482600115</c:v>
                </c:pt>
                <c:pt idx="5">
                  <c:v>100.316339914667</c:v>
                </c:pt>
                <c:pt idx="6">
                  <c:v>100.3054509368985</c:v>
                </c:pt>
                <c:pt idx="7">
                  <c:v>100.2606587846831</c:v>
                </c:pt>
                <c:pt idx="8">
                  <c:v>100.98945712379228</c:v>
                </c:pt>
                <c:pt idx="9">
                  <c:v>100.87291727340543</c:v>
                </c:pt>
                <c:pt idx="10">
                  <c:v>99.850727483799318</c:v>
                </c:pt>
                <c:pt idx="11">
                  <c:v>98.168075330345758</c:v>
                </c:pt>
                <c:pt idx="12">
                  <c:v>97.395043277490558</c:v>
                </c:pt>
                <c:pt idx="13">
                  <c:v>95.974090830255648</c:v>
                </c:pt>
                <c:pt idx="14">
                  <c:v>96.626232891117212</c:v>
                </c:pt>
                <c:pt idx="15">
                  <c:v>96.155216980985145</c:v>
                </c:pt>
                <c:pt idx="16">
                  <c:v>96.558563419295695</c:v>
                </c:pt>
                <c:pt idx="17">
                  <c:v>95.589405336913359</c:v>
                </c:pt>
                <c:pt idx="18">
                  <c:v>95.586111497933416</c:v>
                </c:pt>
                <c:pt idx="19">
                  <c:v>95.71880553903938</c:v>
                </c:pt>
                <c:pt idx="20">
                  <c:v>96.313677648213627</c:v>
                </c:pt>
                <c:pt idx="21">
                  <c:v>95.952094595020682</c:v>
                </c:pt>
                <c:pt idx="22">
                  <c:v>95.22537566763711</c:v>
                </c:pt>
                <c:pt idx="23">
                  <c:v>96.895106224010647</c:v>
                </c:pt>
                <c:pt idx="24">
                  <c:v>96.935075743215435</c:v>
                </c:pt>
                <c:pt idx="25">
                  <c:v>96.218964011015828</c:v>
                </c:pt>
                <c:pt idx="26">
                  <c:v>95.768025046058256</c:v>
                </c:pt>
                <c:pt idx="27">
                  <c:v>95.453107252522372</c:v>
                </c:pt>
                <c:pt idx="28">
                  <c:v>95.562170373083788</c:v>
                </c:pt>
                <c:pt idx="29">
                  <c:v>94.975635105645168</c:v>
                </c:pt>
              </c:numCache>
            </c:numRef>
          </c:val>
        </c:ser>
        <c:marker val="1"/>
        <c:axId val="174538112"/>
        <c:axId val="174548096"/>
      </c:lineChart>
      <c:lineChart>
        <c:grouping val="standard"/>
        <c:ser>
          <c:idx val="0"/>
          <c:order val="0"/>
          <c:spPr>
            <a:ln w="41275">
              <a:solidFill>
                <a:srgbClr val="FFFF99">
                  <a:alpha val="70000"/>
                </a:srgbClr>
              </a:solidFill>
              <a:prstDash val="sysDot"/>
            </a:ln>
          </c:spPr>
          <c:marker>
            <c:symbol val="none"/>
          </c:marker>
          <c:cat>
            <c:strLit>
              <c:ptCount val="1"/>
              <c:pt idx="0">
                <c:v>t + 12 months</c:v>
              </c:pt>
            </c:strLit>
          </c:cat>
          <c:val>
            <c:numRef>
              <c:f>Recessions!$DT$5:$DT$35</c:f>
              <c:numCache>
                <c:formatCode>General</c:formatCode>
                <c:ptCount val="31"/>
                <c:pt idx="0">
                  <c:v>1.6544175698953125</c:v>
                </c:pt>
                <c:pt idx="1">
                  <c:v>1.5673905472419278</c:v>
                </c:pt>
                <c:pt idx="2">
                  <c:v>1.3388632910485618</c:v>
                </c:pt>
                <c:pt idx="3">
                  <c:v>1.0612226691846218</c:v>
                </c:pt>
                <c:pt idx="4">
                  <c:v>0.81313800751323762</c:v>
                </c:pt>
                <c:pt idx="5">
                  <c:v>0.6200593219316024</c:v>
                </c:pt>
                <c:pt idx="6">
                  <c:v>0.41492620889501086</c:v>
                </c:pt>
                <c:pt idx="7">
                  <c:v>0.15444830074944127</c:v>
                </c:pt>
                <c:pt idx="8">
                  <c:v>-0.15846095261171325</c:v>
                </c:pt>
                <c:pt idx="9">
                  <c:v>-0.50681406214494928</c:v>
                </c:pt>
                <c:pt idx="10">
                  <c:v>-0.83694421199520264</c:v>
                </c:pt>
                <c:pt idx="11">
                  <c:v>-1.1502558475161861</c:v>
                </c:pt>
                <c:pt idx="12">
                  <c:v>-1.4631380829198122</c:v>
                </c:pt>
                <c:pt idx="13">
                  <c:v>-1.7309442085794606</c:v>
                </c:pt>
                <c:pt idx="14">
                  <c:v>-1.8670361319809801</c:v>
                </c:pt>
                <c:pt idx="15">
                  <c:v>-1.8351565985620666</c:v>
                </c:pt>
                <c:pt idx="16">
                  <c:v>-1.6803572598340721</c:v>
                </c:pt>
                <c:pt idx="17">
                  <c:v>-1.4800262703303708</c:v>
                </c:pt>
                <c:pt idx="18">
                  <c:v>-1.2851030378378159</c:v>
                </c:pt>
                <c:pt idx="19">
                  <c:v>-1.1359673844309834</c:v>
                </c:pt>
                <c:pt idx="20">
                  <c:v>-1.0291512791520376</c:v>
                </c:pt>
                <c:pt idx="21">
                  <c:v>-0.92741517712323407</c:v>
                </c:pt>
                <c:pt idx="22">
                  <c:v>-0.8325794499441237</c:v>
                </c:pt>
                <c:pt idx="23">
                  <c:v>-0.75389147346016827</c:v>
                </c:pt>
                <c:pt idx="24">
                  <c:v>-0.68829673359998456</c:v>
                </c:pt>
                <c:pt idx="25">
                  <c:v>-0.59737664916497157</c:v>
                </c:pt>
                <c:pt idx="26">
                  <c:v>-0.43683616831931338</c:v>
                </c:pt>
                <c:pt idx="27">
                  <c:v>-0.23762051628716682</c:v>
                </c:pt>
                <c:pt idx="28">
                  <c:v>-7.9049171099478913E-2</c:v>
                </c:pt>
                <c:pt idx="29">
                  <c:v>-4.8440355121333835E-3</c:v>
                </c:pt>
              </c:numCache>
            </c:numRef>
          </c:val>
        </c:ser>
        <c:marker val="1"/>
        <c:axId val="174563712"/>
        <c:axId val="174549632"/>
      </c:lineChart>
      <c:catAx>
        <c:axId val="174538112"/>
        <c:scaling>
          <c:orientation val="minMax"/>
        </c:scaling>
        <c:axPos val="b"/>
        <c:numFmt formatCode="General" sourceLinked="1"/>
        <c:tickLblPos val="none"/>
        <c:spPr>
          <a:ln w="3175">
            <a:solidFill>
              <a:srgbClr val="A7A7A7"/>
            </a:solidFill>
            <a:prstDash val="solid"/>
          </a:ln>
        </c:spPr>
        <c:crossAx val="174548096"/>
        <c:crosses val="autoZero"/>
        <c:auto val="1"/>
        <c:lblAlgn val="ctr"/>
        <c:lblOffset val="100"/>
        <c:tickLblSkip val="12"/>
        <c:tickMarkSkip val="12"/>
      </c:catAx>
      <c:valAx>
        <c:axId val="174548096"/>
        <c:scaling>
          <c:orientation val="minMax"/>
          <c:max val="110"/>
          <c:min val="70"/>
        </c:scaling>
        <c:axPos val="l"/>
        <c:numFmt formatCode="General" sourceLinked="1"/>
        <c:majorTickMark val="in"/>
        <c:tickLblPos val="nextTo"/>
        <c:spPr>
          <a:ln w="3175">
            <a:solidFill>
              <a:srgbClr val="A7A7A7"/>
            </a:solidFill>
            <a:prstDash val="solid"/>
          </a:ln>
        </c:spPr>
        <c:crossAx val="174538112"/>
        <c:crosses val="autoZero"/>
        <c:crossBetween val="between"/>
      </c:valAx>
      <c:valAx>
        <c:axId val="174549632"/>
        <c:scaling>
          <c:orientation val="minMax"/>
          <c:min val="-2.5"/>
        </c:scaling>
        <c:axPos val="r"/>
        <c:numFmt formatCode="#,##0.0" sourceLinked="0"/>
        <c:majorTickMark val="in"/>
        <c:tickLblPos val="nextTo"/>
        <c:spPr>
          <a:ln w="3175">
            <a:solidFill>
              <a:srgbClr val="A7A7A7"/>
            </a:solidFill>
            <a:prstDash val="solid"/>
          </a:ln>
        </c:spPr>
        <c:crossAx val="174563712"/>
        <c:crosses val="max"/>
        <c:crossBetween val="between"/>
      </c:valAx>
      <c:catAx>
        <c:axId val="174563712"/>
        <c:scaling>
          <c:orientation val="minMax"/>
        </c:scaling>
        <c:delete val="1"/>
        <c:axPos val="b"/>
        <c:numFmt formatCode="General" sourceLinked="1"/>
        <c:tickLblPos val="none"/>
        <c:crossAx val="174549632"/>
        <c:crosses val="autoZero"/>
        <c:auto val="1"/>
        <c:lblAlgn val="ctr"/>
        <c:lblOffset val="100"/>
      </c:catAx>
      <c:spPr>
        <a:noFill/>
        <a:ln w="3175">
          <a:solidFill>
            <a:srgbClr val="A7A7A7"/>
          </a:solidFill>
          <a:prstDash val="solid"/>
        </a:ln>
      </c:spPr>
    </c:plotArea>
    <c:plotVisOnly val="1"/>
  </c:chart>
  <c:spPr>
    <a:noFill/>
    <a:ln w="9525">
      <a:noFill/>
    </a:ln>
  </c:spPr>
  <c:txPr>
    <a:bodyPr/>
    <a:lstStyle/>
    <a:p>
      <a:pPr>
        <a:defRPr sz="2000">
          <a:solidFill>
            <a:srgbClr val="FFFFFF"/>
          </a:solidFill>
          <a:latin typeface="Arial"/>
          <a:ea typeface="Arial"/>
          <a:cs typeface="Arial"/>
        </a:defRPr>
      </a:pPr>
      <a:endParaRPr lang="en-US"/>
    </a:p>
  </c:txPr>
  <c:externalData r:id="rId1"/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5.4605386517742223E-2"/>
          <c:y val="0.24250942336655759"/>
          <c:w val="0.38128946752943305"/>
          <c:h val="0.66208741594430565"/>
        </c:manualLayout>
      </c:layout>
      <c:lineChart>
        <c:grouping val="standard"/>
        <c:ser>
          <c:idx val="1"/>
          <c:order val="1"/>
          <c:tx>
            <c:v>Energy prices</c:v>
          </c:tx>
          <c:spPr>
            <a:ln w="63500" cmpd="dbl">
              <a:solidFill>
                <a:srgbClr val="FF0D0D"/>
              </a:solidFill>
              <a:prstDash val="solid"/>
            </a:ln>
          </c:spPr>
          <c:marker>
            <c:symbol val="none"/>
          </c:marker>
          <c:cat>
            <c:numRef>
              <c:f>Recessions!$CN$5:$CN$28</c:f>
              <c:numCache>
                <c:formatCode>mmm\-yy</c:formatCode>
                <c:ptCount val="24"/>
                <c:pt idx="0">
                  <c:v>39508</c:v>
                </c:pt>
                <c:pt idx="1">
                  <c:v>39539</c:v>
                </c:pt>
                <c:pt idx="2">
                  <c:v>39569</c:v>
                </c:pt>
                <c:pt idx="3">
                  <c:v>39600</c:v>
                </c:pt>
                <c:pt idx="4">
                  <c:v>39630</c:v>
                </c:pt>
                <c:pt idx="5">
                  <c:v>39661</c:v>
                </c:pt>
                <c:pt idx="6">
                  <c:v>39692</c:v>
                </c:pt>
                <c:pt idx="7">
                  <c:v>39722</c:v>
                </c:pt>
                <c:pt idx="8">
                  <c:v>39753</c:v>
                </c:pt>
                <c:pt idx="9">
                  <c:v>39783</c:v>
                </c:pt>
                <c:pt idx="10">
                  <c:v>39814</c:v>
                </c:pt>
                <c:pt idx="11">
                  <c:v>39845</c:v>
                </c:pt>
                <c:pt idx="12">
                  <c:v>39873</c:v>
                </c:pt>
                <c:pt idx="13">
                  <c:v>39904</c:v>
                </c:pt>
                <c:pt idx="14">
                  <c:v>39934</c:v>
                </c:pt>
                <c:pt idx="15">
                  <c:v>39965</c:v>
                </c:pt>
                <c:pt idx="16">
                  <c:v>39995</c:v>
                </c:pt>
                <c:pt idx="17">
                  <c:v>40026</c:v>
                </c:pt>
                <c:pt idx="18">
                  <c:v>40057</c:v>
                </c:pt>
                <c:pt idx="19">
                  <c:v>40087</c:v>
                </c:pt>
                <c:pt idx="20">
                  <c:v>40118</c:v>
                </c:pt>
                <c:pt idx="21">
                  <c:v>40148</c:v>
                </c:pt>
                <c:pt idx="22">
                  <c:v>40179</c:v>
                </c:pt>
                <c:pt idx="23">
                  <c:v>40210</c:v>
                </c:pt>
              </c:numCache>
            </c:numRef>
          </c:cat>
          <c:val>
            <c:numRef>
              <c:f>Recessions!$CS$5:$CS$28</c:f>
              <c:numCache>
                <c:formatCode>General</c:formatCode>
                <c:ptCount val="24"/>
                <c:pt idx="0">
                  <c:v>100</c:v>
                </c:pt>
                <c:pt idx="1">
                  <c:v>105.60581413640932</c:v>
                </c:pt>
                <c:pt idx="2">
                  <c:v>116.65480531683539</c:v>
                </c:pt>
                <c:pt idx="3">
                  <c:v>124.02019740003263</c:v>
                </c:pt>
                <c:pt idx="4">
                  <c:v>124.04166587395549</c:v>
                </c:pt>
                <c:pt idx="5">
                  <c:v>112.78174248291431</c:v>
                </c:pt>
                <c:pt idx="6">
                  <c:v>101.8458818441201</c:v>
                </c:pt>
                <c:pt idx="7">
                  <c:v>82.312893553475249</c:v>
                </c:pt>
                <c:pt idx="8">
                  <c:v>67.32026876645817</c:v>
                </c:pt>
                <c:pt idx="9">
                  <c:v>53.99834850946305</c:v>
                </c:pt>
                <c:pt idx="10">
                  <c:v>56.871453328947737</c:v>
                </c:pt>
                <c:pt idx="11">
                  <c:v>54.789995957120112</c:v>
                </c:pt>
                <c:pt idx="12">
                  <c:v>57.460493212425682</c:v>
                </c:pt>
                <c:pt idx="13">
                  <c:v>59.138478388691283</c:v>
                </c:pt>
                <c:pt idx="14">
                  <c:v>65.408781853150487</c:v>
                </c:pt>
                <c:pt idx="15">
                  <c:v>74.3208122318932</c:v>
                </c:pt>
                <c:pt idx="16">
                  <c:v>69.90292511856741</c:v>
                </c:pt>
                <c:pt idx="17">
                  <c:v>75.047400756639789</c:v>
                </c:pt>
                <c:pt idx="18">
                  <c:v>71.395012539058484</c:v>
                </c:pt>
                <c:pt idx="19">
                  <c:v>76.504577850753336</c:v>
                </c:pt>
                <c:pt idx="20">
                  <c:v>78.911928755323927</c:v>
                </c:pt>
                <c:pt idx="21">
                  <c:v>77.801434010792008</c:v>
                </c:pt>
                <c:pt idx="22">
                  <c:v>80.946485731305515</c:v>
                </c:pt>
                <c:pt idx="23">
                  <c:v>79.906778981000556</c:v>
                </c:pt>
              </c:numCache>
            </c:numRef>
          </c:val>
        </c:ser>
        <c:ser>
          <c:idx val="2"/>
          <c:order val="2"/>
          <c:tx>
            <c:v>Metal prices</c:v>
          </c:tx>
          <c:spPr>
            <a:ln w="57150">
              <a:solidFill>
                <a:srgbClr val="FFFFFF"/>
              </a:solidFill>
              <a:prstDash val="solid"/>
            </a:ln>
          </c:spPr>
          <c:marker>
            <c:symbol val="none"/>
          </c:marker>
          <c:cat>
            <c:numRef>
              <c:f>Recessions!$CN$5:$CN$28</c:f>
              <c:numCache>
                <c:formatCode>mmm\-yy</c:formatCode>
                <c:ptCount val="24"/>
                <c:pt idx="0">
                  <c:v>39508</c:v>
                </c:pt>
                <c:pt idx="1">
                  <c:v>39539</c:v>
                </c:pt>
                <c:pt idx="2">
                  <c:v>39569</c:v>
                </c:pt>
                <c:pt idx="3">
                  <c:v>39600</c:v>
                </c:pt>
                <c:pt idx="4">
                  <c:v>39630</c:v>
                </c:pt>
                <c:pt idx="5">
                  <c:v>39661</c:v>
                </c:pt>
                <c:pt idx="6">
                  <c:v>39692</c:v>
                </c:pt>
                <c:pt idx="7">
                  <c:v>39722</c:v>
                </c:pt>
                <c:pt idx="8">
                  <c:v>39753</c:v>
                </c:pt>
                <c:pt idx="9">
                  <c:v>39783</c:v>
                </c:pt>
                <c:pt idx="10">
                  <c:v>39814</c:v>
                </c:pt>
                <c:pt idx="11">
                  <c:v>39845</c:v>
                </c:pt>
                <c:pt idx="12">
                  <c:v>39873</c:v>
                </c:pt>
                <c:pt idx="13">
                  <c:v>39904</c:v>
                </c:pt>
                <c:pt idx="14">
                  <c:v>39934</c:v>
                </c:pt>
                <c:pt idx="15">
                  <c:v>39965</c:v>
                </c:pt>
                <c:pt idx="16">
                  <c:v>39995</c:v>
                </c:pt>
                <c:pt idx="17">
                  <c:v>40026</c:v>
                </c:pt>
                <c:pt idx="18">
                  <c:v>40057</c:v>
                </c:pt>
                <c:pt idx="19">
                  <c:v>40087</c:v>
                </c:pt>
                <c:pt idx="20">
                  <c:v>40118</c:v>
                </c:pt>
                <c:pt idx="21">
                  <c:v>40148</c:v>
                </c:pt>
                <c:pt idx="22">
                  <c:v>40179</c:v>
                </c:pt>
                <c:pt idx="23">
                  <c:v>40210</c:v>
                </c:pt>
              </c:numCache>
            </c:numRef>
          </c:cat>
          <c:val>
            <c:numRef>
              <c:f>Recessions!$CQ$5:$CQ$28</c:f>
              <c:numCache>
                <c:formatCode>General</c:formatCode>
                <c:ptCount val="24"/>
                <c:pt idx="0">
                  <c:v>100</c:v>
                </c:pt>
                <c:pt idx="1">
                  <c:v>97.580920355327024</c:v>
                </c:pt>
                <c:pt idx="2">
                  <c:v>92.242899668015639</c:v>
                </c:pt>
                <c:pt idx="3">
                  <c:v>89.167088578875308</c:v>
                </c:pt>
                <c:pt idx="4">
                  <c:v>87.831212383912927</c:v>
                </c:pt>
                <c:pt idx="5">
                  <c:v>85.238829018077396</c:v>
                </c:pt>
                <c:pt idx="6">
                  <c:v>81.76561593232401</c:v>
                </c:pt>
                <c:pt idx="7">
                  <c:v>69.308004522537658</c:v>
                </c:pt>
                <c:pt idx="8">
                  <c:v>64.570995723833619</c:v>
                </c:pt>
                <c:pt idx="9">
                  <c:v>59.526912222652172</c:v>
                </c:pt>
                <c:pt idx="10">
                  <c:v>61.687509406791364</c:v>
                </c:pt>
                <c:pt idx="11">
                  <c:v>61.851106510243028</c:v>
                </c:pt>
                <c:pt idx="12">
                  <c:v>60.83672792195113</c:v>
                </c:pt>
                <c:pt idx="13">
                  <c:v>64.370163226015165</c:v>
                </c:pt>
                <c:pt idx="14">
                  <c:v>66.308920640898521</c:v>
                </c:pt>
                <c:pt idx="15">
                  <c:v>71.449539933266266</c:v>
                </c:pt>
                <c:pt idx="16">
                  <c:v>76.733755566655518</c:v>
                </c:pt>
                <c:pt idx="17">
                  <c:v>87.199163445851966</c:v>
                </c:pt>
                <c:pt idx="18">
                  <c:v>81.369235584536398</c:v>
                </c:pt>
                <c:pt idx="19">
                  <c:v>83.964938906900869</c:v>
                </c:pt>
                <c:pt idx="20">
                  <c:v>87.759772921217063</c:v>
                </c:pt>
                <c:pt idx="21">
                  <c:v>93.764951273225691</c:v>
                </c:pt>
                <c:pt idx="22">
                  <c:v>101.16936074858408</c:v>
                </c:pt>
                <c:pt idx="23">
                  <c:v>98.713798754032709</c:v>
                </c:pt>
              </c:numCache>
            </c:numRef>
          </c:val>
        </c:ser>
        <c:ser>
          <c:idx val="3"/>
          <c:order val="3"/>
          <c:tx>
            <c:v>Food prices</c:v>
          </c:tx>
          <c:spPr>
            <a:ln w="57150" cmpd="dbl">
              <a:solidFill>
                <a:srgbClr val="00B050"/>
              </a:solidFill>
              <a:prstDash val="solid"/>
            </a:ln>
          </c:spPr>
          <c:marker>
            <c:symbol val="none"/>
          </c:marker>
          <c:cat>
            <c:numRef>
              <c:f>Recessions!$CN$5:$CN$28</c:f>
              <c:numCache>
                <c:formatCode>mmm\-yy</c:formatCode>
                <c:ptCount val="24"/>
                <c:pt idx="0">
                  <c:v>39508</c:v>
                </c:pt>
                <c:pt idx="1">
                  <c:v>39539</c:v>
                </c:pt>
                <c:pt idx="2">
                  <c:v>39569</c:v>
                </c:pt>
                <c:pt idx="3">
                  <c:v>39600</c:v>
                </c:pt>
                <c:pt idx="4">
                  <c:v>39630</c:v>
                </c:pt>
                <c:pt idx="5">
                  <c:v>39661</c:v>
                </c:pt>
                <c:pt idx="6">
                  <c:v>39692</c:v>
                </c:pt>
                <c:pt idx="7">
                  <c:v>39722</c:v>
                </c:pt>
                <c:pt idx="8">
                  <c:v>39753</c:v>
                </c:pt>
                <c:pt idx="9">
                  <c:v>39783</c:v>
                </c:pt>
                <c:pt idx="10">
                  <c:v>39814</c:v>
                </c:pt>
                <c:pt idx="11">
                  <c:v>39845</c:v>
                </c:pt>
                <c:pt idx="12">
                  <c:v>39873</c:v>
                </c:pt>
                <c:pt idx="13">
                  <c:v>39904</c:v>
                </c:pt>
                <c:pt idx="14">
                  <c:v>39934</c:v>
                </c:pt>
                <c:pt idx="15">
                  <c:v>39965</c:v>
                </c:pt>
                <c:pt idx="16">
                  <c:v>39995</c:v>
                </c:pt>
                <c:pt idx="17">
                  <c:v>40026</c:v>
                </c:pt>
                <c:pt idx="18">
                  <c:v>40057</c:v>
                </c:pt>
                <c:pt idx="19">
                  <c:v>40087</c:v>
                </c:pt>
                <c:pt idx="20">
                  <c:v>40118</c:v>
                </c:pt>
                <c:pt idx="21">
                  <c:v>40148</c:v>
                </c:pt>
                <c:pt idx="22">
                  <c:v>40179</c:v>
                </c:pt>
                <c:pt idx="23">
                  <c:v>40210</c:v>
                </c:pt>
              </c:numCache>
            </c:numRef>
          </c:cat>
          <c:val>
            <c:numRef>
              <c:f>Recessions!$CR$5:$CR$28</c:f>
              <c:numCache>
                <c:formatCode>General</c:formatCode>
                <c:ptCount val="24"/>
                <c:pt idx="0">
                  <c:v>100</c:v>
                </c:pt>
                <c:pt idx="1">
                  <c:v>98.096178315376918</c:v>
                </c:pt>
                <c:pt idx="2">
                  <c:v>97.770722712762634</c:v>
                </c:pt>
                <c:pt idx="3">
                  <c:v>100.26809873195531</c:v>
                </c:pt>
                <c:pt idx="4">
                  <c:v>97.110310493221249</c:v>
                </c:pt>
                <c:pt idx="5">
                  <c:v>93.636043137449477</c:v>
                </c:pt>
                <c:pt idx="6">
                  <c:v>89.455247897782158</c:v>
                </c:pt>
                <c:pt idx="7">
                  <c:v>79.754520054700862</c:v>
                </c:pt>
                <c:pt idx="8">
                  <c:v>79.361460718955513</c:v>
                </c:pt>
                <c:pt idx="9">
                  <c:v>77.207420340429678</c:v>
                </c:pt>
                <c:pt idx="10">
                  <c:v>83.846342796515472</c:v>
                </c:pt>
                <c:pt idx="11">
                  <c:v>83.343114565006161</c:v>
                </c:pt>
                <c:pt idx="12">
                  <c:v>84.570130416985165</c:v>
                </c:pt>
                <c:pt idx="13">
                  <c:v>88.061497389485808</c:v>
                </c:pt>
                <c:pt idx="14">
                  <c:v>92.56759382188163</c:v>
                </c:pt>
                <c:pt idx="15">
                  <c:v>91.122532089724118</c:v>
                </c:pt>
                <c:pt idx="16">
                  <c:v>87.602972890876543</c:v>
                </c:pt>
                <c:pt idx="17">
                  <c:v>85.333505467974476</c:v>
                </c:pt>
                <c:pt idx="18">
                  <c:v>82.257993996676916</c:v>
                </c:pt>
                <c:pt idx="19">
                  <c:v>82.286459110452824</c:v>
                </c:pt>
                <c:pt idx="20">
                  <c:v>84.143450435269429</c:v>
                </c:pt>
                <c:pt idx="21">
                  <c:v>86.249274453927526</c:v>
                </c:pt>
                <c:pt idx="22">
                  <c:v>85.557985462832747</c:v>
                </c:pt>
                <c:pt idx="23">
                  <c:v>86.749912497787832</c:v>
                </c:pt>
              </c:numCache>
            </c:numRef>
          </c:val>
        </c:ser>
        <c:marker val="1"/>
        <c:axId val="174663552"/>
        <c:axId val="174665088"/>
      </c:lineChart>
      <c:lineChart>
        <c:grouping val="standard"/>
        <c:ser>
          <c:idx val="0"/>
          <c:order val="0"/>
          <c:tx>
            <c:v>Output gap (percent of potential, right scale)</c:v>
          </c:tx>
          <c:spPr>
            <a:ln w="44450">
              <a:solidFill>
                <a:srgbClr val="FFFF00">
                  <a:alpha val="70000"/>
                </a:srgbClr>
              </a:solidFill>
              <a:prstDash val="sysDot"/>
            </a:ln>
          </c:spPr>
          <c:marker>
            <c:symbol val="none"/>
          </c:marker>
          <c:cat>
            <c:numRef>
              <c:f>Recessions!$CN$5:$CN$28</c:f>
              <c:numCache>
                <c:formatCode>mmm\-yy</c:formatCode>
                <c:ptCount val="24"/>
                <c:pt idx="0">
                  <c:v>39508</c:v>
                </c:pt>
                <c:pt idx="1">
                  <c:v>39539</c:v>
                </c:pt>
                <c:pt idx="2">
                  <c:v>39569</c:v>
                </c:pt>
                <c:pt idx="3">
                  <c:v>39600</c:v>
                </c:pt>
                <c:pt idx="4">
                  <c:v>39630</c:v>
                </c:pt>
                <c:pt idx="5">
                  <c:v>39661</c:v>
                </c:pt>
                <c:pt idx="6">
                  <c:v>39692</c:v>
                </c:pt>
                <c:pt idx="7">
                  <c:v>39722</c:v>
                </c:pt>
                <c:pt idx="8">
                  <c:v>39753</c:v>
                </c:pt>
                <c:pt idx="9">
                  <c:v>39783</c:v>
                </c:pt>
                <c:pt idx="10">
                  <c:v>39814</c:v>
                </c:pt>
                <c:pt idx="11">
                  <c:v>39845</c:v>
                </c:pt>
                <c:pt idx="12">
                  <c:v>39873</c:v>
                </c:pt>
                <c:pt idx="13">
                  <c:v>39904</c:v>
                </c:pt>
                <c:pt idx="14">
                  <c:v>39934</c:v>
                </c:pt>
                <c:pt idx="15">
                  <c:v>39965</c:v>
                </c:pt>
                <c:pt idx="16">
                  <c:v>39995</c:v>
                </c:pt>
                <c:pt idx="17">
                  <c:v>40026</c:v>
                </c:pt>
                <c:pt idx="18">
                  <c:v>40057</c:v>
                </c:pt>
                <c:pt idx="19">
                  <c:v>40087</c:v>
                </c:pt>
                <c:pt idx="20">
                  <c:v>40118</c:v>
                </c:pt>
                <c:pt idx="21">
                  <c:v>40148</c:v>
                </c:pt>
                <c:pt idx="22">
                  <c:v>40179</c:v>
                </c:pt>
                <c:pt idx="23">
                  <c:v>40210</c:v>
                </c:pt>
              </c:numCache>
            </c:numRef>
          </c:cat>
          <c:val>
            <c:numRef>
              <c:f>Recessions!$CO$5:$CO$28</c:f>
              <c:numCache>
                <c:formatCode>General</c:formatCode>
                <c:ptCount val="24"/>
                <c:pt idx="0">
                  <c:v>6.3679511705416845</c:v>
                </c:pt>
                <c:pt idx="1">
                  <c:v>5.9517475999908873</c:v>
                </c:pt>
                <c:pt idx="2">
                  <c:v>5.2475998570240057</c:v>
                </c:pt>
                <c:pt idx="3">
                  <c:v>4.4894159255266919</c:v>
                </c:pt>
                <c:pt idx="4">
                  <c:v>3.6659036970104792</c:v>
                </c:pt>
                <c:pt idx="5">
                  <c:v>2.6337012529544737</c:v>
                </c:pt>
                <c:pt idx="6">
                  <c:v>1.2960093382678248</c:v>
                </c:pt>
                <c:pt idx="7">
                  <c:v>-0.46460383574056618</c:v>
                </c:pt>
                <c:pt idx="8">
                  <c:v>-2.5348498301194864</c:v>
                </c:pt>
                <c:pt idx="9">
                  <c:v>-4.798617943181446</c:v>
                </c:pt>
                <c:pt idx="10">
                  <c:v>-6.9887432193164916</c:v>
                </c:pt>
                <c:pt idx="11">
                  <c:v>-8.6457361230531085</c:v>
                </c:pt>
                <c:pt idx="12">
                  <c:v>-9.50281540924016</c:v>
                </c:pt>
                <c:pt idx="13">
                  <c:v>-9.3906885565145206</c:v>
                </c:pt>
                <c:pt idx="14">
                  <c:v>-8.6113753871016439</c:v>
                </c:pt>
                <c:pt idx="15">
                  <c:v>-7.6052584543998814</c:v>
                </c:pt>
                <c:pt idx="16">
                  <c:v>-6.5827098895436924</c:v>
                </c:pt>
                <c:pt idx="17">
                  <c:v>-5.6706246395046804</c:v>
                </c:pt>
                <c:pt idx="18">
                  <c:v>-4.8624152686265649</c:v>
                </c:pt>
                <c:pt idx="19">
                  <c:v>-4.0940567818869456</c:v>
                </c:pt>
                <c:pt idx="20">
                  <c:v>-3.2642550530647028</c:v>
                </c:pt>
                <c:pt idx="21">
                  <c:v>-2.2949650382939115</c:v>
                </c:pt>
                <c:pt idx="22">
                  <c:v>-1.1683156840539015</c:v>
                </c:pt>
                <c:pt idx="23">
                  <c:v>6.9655627049157523E-2</c:v>
                </c:pt>
              </c:numCache>
            </c:numRef>
          </c:val>
        </c:ser>
        <c:marker val="1"/>
        <c:axId val="174697088"/>
        <c:axId val="174695552"/>
      </c:lineChart>
      <c:dateAx>
        <c:axId val="174663552"/>
        <c:scaling>
          <c:orientation val="minMax"/>
        </c:scaling>
        <c:axPos val="b"/>
        <c:numFmt formatCode="mmm\-yy" sourceLinked="1"/>
        <c:tickLblPos val="none"/>
        <c:spPr>
          <a:ln w="3175">
            <a:solidFill>
              <a:srgbClr val="A7A7A7"/>
            </a:solidFill>
            <a:prstDash val="solid"/>
          </a:ln>
        </c:spPr>
        <c:crossAx val="174665088"/>
        <c:crosses val="autoZero"/>
        <c:auto val="1"/>
        <c:lblOffset val="100"/>
        <c:majorUnit val="3"/>
        <c:majorTimeUnit val="months"/>
        <c:minorUnit val="12"/>
      </c:dateAx>
      <c:valAx>
        <c:axId val="174665088"/>
        <c:scaling>
          <c:orientation val="minMax"/>
          <c:max val="130"/>
          <c:min val="50"/>
        </c:scaling>
        <c:axPos val="l"/>
        <c:numFmt formatCode="General" sourceLinked="1"/>
        <c:majorTickMark val="in"/>
        <c:tickLblPos val="nextTo"/>
        <c:spPr>
          <a:ln w="3175">
            <a:solidFill>
              <a:srgbClr val="A7A7A7"/>
            </a:solidFill>
            <a:prstDash val="solid"/>
          </a:ln>
        </c:spPr>
        <c:crossAx val="174663552"/>
        <c:crosses val="autoZero"/>
        <c:crossBetween val="between"/>
      </c:valAx>
      <c:valAx>
        <c:axId val="174695552"/>
        <c:scaling>
          <c:orientation val="minMax"/>
        </c:scaling>
        <c:axPos val="r"/>
        <c:numFmt formatCode="General" sourceLinked="1"/>
        <c:majorTickMark val="in"/>
        <c:tickLblPos val="nextTo"/>
        <c:spPr>
          <a:ln w="3175">
            <a:solidFill>
              <a:srgbClr val="A7A7A7"/>
            </a:solidFill>
            <a:prstDash val="solid"/>
          </a:ln>
        </c:spPr>
        <c:crossAx val="174697088"/>
        <c:crosses val="max"/>
        <c:crossBetween val="between"/>
      </c:valAx>
      <c:dateAx>
        <c:axId val="174697088"/>
        <c:scaling>
          <c:orientation val="minMax"/>
        </c:scaling>
        <c:delete val="1"/>
        <c:axPos val="b"/>
        <c:numFmt formatCode="mmm\-yy" sourceLinked="1"/>
        <c:tickLblPos val="none"/>
        <c:crossAx val="174695552"/>
        <c:crosses val="autoZero"/>
        <c:auto val="1"/>
        <c:lblOffset val="100"/>
      </c:dateAx>
      <c:spPr>
        <a:noFill/>
        <a:ln w="3175">
          <a:solidFill>
            <a:srgbClr val="A7A7A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4.7165412162744863E-2"/>
          <c:y val="1.4443963209260253E-3"/>
          <c:w val="0.89800200961593757"/>
          <c:h val="7.0419913171209811E-2"/>
        </c:manualLayout>
      </c:layout>
      <c:txPr>
        <a:bodyPr/>
        <a:lstStyle/>
        <a:p>
          <a:pPr>
            <a:defRPr>
              <a:solidFill>
                <a:srgbClr val="FFFFFF"/>
              </a:solidFill>
            </a:defRPr>
          </a:pPr>
          <a:endParaRPr lang="en-US"/>
        </a:p>
      </c:txPr>
    </c:legend>
    <c:plotVisOnly val="1"/>
  </c:chart>
  <c:spPr>
    <a:noFill/>
    <a:ln w="25400">
      <a:noFill/>
    </a:ln>
  </c:spPr>
  <c:txPr>
    <a:bodyPr/>
    <a:lstStyle/>
    <a:p>
      <a:pPr>
        <a:defRPr sz="2000">
          <a:solidFill>
            <a:srgbClr val="FFFFFF"/>
          </a:solidFill>
          <a:latin typeface="Arial"/>
          <a:ea typeface="Arial"/>
          <a:cs typeface="Arial"/>
        </a:defRPr>
      </a:pPr>
      <a:endParaRPr lang="en-US"/>
    </a:p>
  </c:txPr>
  <c:externalData r:id="rId1"/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1.923352436614955E-2"/>
          <c:y val="2.4297526138892786E-2"/>
          <c:w val="0.86298552545966012"/>
          <c:h val="0.85596545532624968"/>
        </c:manualLayout>
      </c:layout>
      <c:lineChart>
        <c:grouping val="standard"/>
        <c:ser>
          <c:idx val="1"/>
          <c:order val="1"/>
          <c:tx>
            <c:strRef>
              <c:f>'[46]Fiscal-Scen4'!$M$5</c:f>
              <c:strCache>
                <c:ptCount val="1"/>
                <c:pt idx="0">
                  <c:v>BOL</c:v>
                </c:pt>
              </c:strCache>
            </c:strRef>
          </c:tx>
          <c:spPr>
            <a:ln w="25400">
              <a:solidFill>
                <a:srgbClr val="92D050"/>
              </a:solidFill>
              <a:prstDash val="sysDot"/>
            </a:ln>
          </c:spPr>
          <c:marker>
            <c:symbol val="none"/>
          </c:marker>
          <c:cat>
            <c:strRef>
              <c:f>'[46]Fiscal-Scen4'!$O$3:$CL$3</c:f>
              <c:strCache>
                <c:ptCount val="76"/>
                <c:pt idx="0">
                  <c:v>PER</c:v>
                </c:pt>
                <c:pt idx="7">
                  <c:v>PRY</c:v>
                </c:pt>
                <c:pt idx="14">
                  <c:v>CHL</c:v>
                </c:pt>
                <c:pt idx="21">
                  <c:v>BOL</c:v>
                </c:pt>
                <c:pt idx="28">
                  <c:v>COL</c:v>
                </c:pt>
                <c:pt idx="35">
                  <c:v>ECU</c:v>
                </c:pt>
                <c:pt idx="42">
                  <c:v>MEX</c:v>
                </c:pt>
                <c:pt idx="49">
                  <c:v>BRA</c:v>
                </c:pt>
                <c:pt idx="56">
                  <c:v>URY</c:v>
                </c:pt>
                <c:pt idx="63">
                  <c:v>ARG</c:v>
                </c:pt>
                <c:pt idx="70">
                  <c:v>VEN</c:v>
                </c:pt>
              </c:strCache>
            </c:strRef>
          </c:cat>
          <c:val>
            <c:numRef>
              <c:f>'[46]Fiscal-Scen4'!$O$5:$CL$5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34.815379801985856</c:v>
                </c:pt>
                <c:pt idx="22">
                  <c:v>36.613851318259719</c:v>
                </c:pt>
                <c:pt idx="23">
                  <c:v>41.203767152232174</c:v>
                </c:pt>
                <c:pt idx="24">
                  <c:v>42.118772511486767</c:v>
                </c:pt>
                <c:pt idx="25">
                  <c:v>42.582503073900732</c:v>
                </c:pt>
                <c:pt idx="26">
                  <c:v>42.717677440796109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2"/>
          <c:order val="2"/>
          <c:tx>
            <c:strRef>
              <c:f>'[46]Fiscal-Scen4'!$M$6</c:f>
              <c:strCache>
                <c:ptCount val="1"/>
                <c:pt idx="0">
                  <c:v>BRA</c:v>
                </c:pt>
              </c:strCache>
            </c:strRef>
          </c:tx>
          <c:spPr>
            <a:ln w="25400">
              <a:solidFill>
                <a:srgbClr val="FFC000"/>
              </a:solidFill>
              <a:prstDash val="sysDot"/>
            </a:ln>
          </c:spPr>
          <c:marker>
            <c:symbol val="none"/>
          </c:marker>
          <c:cat>
            <c:strRef>
              <c:f>'[46]Fiscal-Scen4'!$O$3:$CL$3</c:f>
              <c:strCache>
                <c:ptCount val="76"/>
                <c:pt idx="0">
                  <c:v>PER</c:v>
                </c:pt>
                <c:pt idx="7">
                  <c:v>PRY</c:v>
                </c:pt>
                <c:pt idx="14">
                  <c:v>CHL</c:v>
                </c:pt>
                <c:pt idx="21">
                  <c:v>BOL</c:v>
                </c:pt>
                <c:pt idx="28">
                  <c:v>COL</c:v>
                </c:pt>
                <c:pt idx="35">
                  <c:v>ECU</c:v>
                </c:pt>
                <c:pt idx="42">
                  <c:v>MEX</c:v>
                </c:pt>
                <c:pt idx="49">
                  <c:v>BRA</c:v>
                </c:pt>
                <c:pt idx="56">
                  <c:v>URY</c:v>
                </c:pt>
                <c:pt idx="63">
                  <c:v>ARG</c:v>
                </c:pt>
                <c:pt idx="70">
                  <c:v>VEN</c:v>
                </c:pt>
              </c:strCache>
            </c:strRef>
          </c:cat>
          <c:val>
            <c:numRef>
              <c:f>'[46]Fiscal-Scen4'!$O$6:$CL$6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64.074541862178549</c:v>
                </c:pt>
                <c:pt idx="50">
                  <c:v>67.080546972924026</c:v>
                </c:pt>
                <c:pt idx="51">
                  <c:v>67.097542174665378</c:v>
                </c:pt>
                <c:pt idx="52">
                  <c:v>66.917047498128042</c:v>
                </c:pt>
                <c:pt idx="53">
                  <c:v>66.232130559529537</c:v>
                </c:pt>
                <c:pt idx="54">
                  <c:v>66.682913989790393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3"/>
          <c:order val="3"/>
          <c:tx>
            <c:strRef>
              <c:f>'[46]Fiscal-Scen4'!$M$7</c:f>
              <c:strCache>
                <c:ptCount val="1"/>
                <c:pt idx="0">
                  <c:v>CHL</c:v>
                </c:pt>
              </c:strCache>
            </c:strRef>
          </c:tx>
          <c:spPr>
            <a:ln w="25400">
              <a:solidFill>
                <a:schemeClr val="accent3">
                  <a:lumMod val="75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'[46]Fiscal-Scen4'!$O$3:$CL$3</c:f>
              <c:strCache>
                <c:ptCount val="76"/>
                <c:pt idx="0">
                  <c:v>PER</c:v>
                </c:pt>
                <c:pt idx="7">
                  <c:v>PRY</c:v>
                </c:pt>
                <c:pt idx="14">
                  <c:v>CHL</c:v>
                </c:pt>
                <c:pt idx="21">
                  <c:v>BOL</c:v>
                </c:pt>
                <c:pt idx="28">
                  <c:v>COL</c:v>
                </c:pt>
                <c:pt idx="35">
                  <c:v>ECU</c:v>
                </c:pt>
                <c:pt idx="42">
                  <c:v>MEX</c:v>
                </c:pt>
                <c:pt idx="49">
                  <c:v>BRA</c:v>
                </c:pt>
                <c:pt idx="56">
                  <c:v>URY</c:v>
                </c:pt>
                <c:pt idx="63">
                  <c:v>ARG</c:v>
                </c:pt>
                <c:pt idx="70">
                  <c:v>VEN</c:v>
                </c:pt>
              </c:strCache>
            </c:strRef>
          </c:cat>
          <c:val>
            <c:numRef>
              <c:f>'[46]Fiscal-Scen4'!$O$7:$CL$7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11.414984053653875</c:v>
                </c:pt>
                <c:pt idx="15">
                  <c:v>14.574099527710622</c:v>
                </c:pt>
                <c:pt idx="16">
                  <c:v>18.066019521600932</c:v>
                </c:pt>
                <c:pt idx="17">
                  <c:v>22.609181602093617</c:v>
                </c:pt>
                <c:pt idx="18">
                  <c:v>27.228045187218893</c:v>
                </c:pt>
                <c:pt idx="19">
                  <c:v>31.89870972950132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4"/>
          <c:order val="4"/>
          <c:tx>
            <c:strRef>
              <c:f>'[46]Fiscal-Scen4'!$M$8</c:f>
              <c:strCache>
                <c:ptCount val="1"/>
                <c:pt idx="0">
                  <c:v>COL</c:v>
                </c:pt>
              </c:strCache>
            </c:strRef>
          </c:tx>
          <c:spPr>
            <a:ln w="25400">
              <a:solidFill>
                <a:srgbClr val="FFC000"/>
              </a:solidFill>
              <a:prstDash val="sysDot"/>
            </a:ln>
          </c:spPr>
          <c:marker>
            <c:symbol val="none"/>
          </c:marker>
          <c:cat>
            <c:strRef>
              <c:f>'[46]Fiscal-Scen4'!$O$3:$CL$3</c:f>
              <c:strCache>
                <c:ptCount val="76"/>
                <c:pt idx="0">
                  <c:v>PER</c:v>
                </c:pt>
                <c:pt idx="7">
                  <c:v>PRY</c:v>
                </c:pt>
                <c:pt idx="14">
                  <c:v>CHL</c:v>
                </c:pt>
                <c:pt idx="21">
                  <c:v>BOL</c:v>
                </c:pt>
                <c:pt idx="28">
                  <c:v>COL</c:v>
                </c:pt>
                <c:pt idx="35">
                  <c:v>ECU</c:v>
                </c:pt>
                <c:pt idx="42">
                  <c:v>MEX</c:v>
                </c:pt>
                <c:pt idx="49">
                  <c:v>BRA</c:v>
                </c:pt>
                <c:pt idx="56">
                  <c:v>URY</c:v>
                </c:pt>
                <c:pt idx="63">
                  <c:v>ARG</c:v>
                </c:pt>
                <c:pt idx="70">
                  <c:v>VEN</c:v>
                </c:pt>
              </c:strCache>
            </c:strRef>
          </c:cat>
          <c:val>
            <c:numRef>
              <c:f>'[46]Fiscal-Scen4'!$O$8:$CL$8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32.177135353128563</c:v>
                </c:pt>
                <c:pt idx="29">
                  <c:v>37.296240557668334</c:v>
                </c:pt>
                <c:pt idx="30">
                  <c:v>40.510773074103739</c:v>
                </c:pt>
                <c:pt idx="31">
                  <c:v>41.952930750954053</c:v>
                </c:pt>
                <c:pt idx="32">
                  <c:v>43.722711086961965</c:v>
                </c:pt>
                <c:pt idx="33">
                  <c:v>45.593005952351639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5"/>
          <c:order val="5"/>
          <c:tx>
            <c:strRef>
              <c:f>'[46]Fiscal-Scen4'!$M$9</c:f>
              <c:strCache>
                <c:ptCount val="1"/>
                <c:pt idx="0">
                  <c:v>ECU</c:v>
                </c:pt>
              </c:strCache>
            </c:strRef>
          </c:tx>
          <c:spPr>
            <a:ln w="25400">
              <a:solidFill>
                <a:srgbClr val="FFC000"/>
              </a:solidFill>
              <a:prstDash val="sysDot"/>
            </a:ln>
          </c:spPr>
          <c:marker>
            <c:symbol val="none"/>
          </c:marker>
          <c:cat>
            <c:strRef>
              <c:f>'[46]Fiscal-Scen4'!$O$3:$CL$3</c:f>
              <c:strCache>
                <c:ptCount val="76"/>
                <c:pt idx="0">
                  <c:v>PER</c:v>
                </c:pt>
                <c:pt idx="7">
                  <c:v>PRY</c:v>
                </c:pt>
                <c:pt idx="14">
                  <c:v>CHL</c:v>
                </c:pt>
                <c:pt idx="21">
                  <c:v>BOL</c:v>
                </c:pt>
                <c:pt idx="28">
                  <c:v>COL</c:v>
                </c:pt>
                <c:pt idx="35">
                  <c:v>ECU</c:v>
                </c:pt>
                <c:pt idx="42">
                  <c:v>MEX</c:v>
                </c:pt>
                <c:pt idx="49">
                  <c:v>BRA</c:v>
                </c:pt>
                <c:pt idx="56">
                  <c:v>URY</c:v>
                </c:pt>
                <c:pt idx="63">
                  <c:v>ARG</c:v>
                </c:pt>
                <c:pt idx="70">
                  <c:v>VEN</c:v>
                </c:pt>
              </c:strCache>
            </c:strRef>
          </c:cat>
          <c:val>
            <c:numRef>
              <c:f>'[46]Fiscal-Scen4'!$O$9:$CL$9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18.764602798317263</c:v>
                </c:pt>
                <c:pt idx="36">
                  <c:v>25.845276094923086</c:v>
                </c:pt>
                <c:pt idx="37">
                  <c:v>31.137221524090158</c:v>
                </c:pt>
                <c:pt idx="38">
                  <c:v>34.688534765473555</c:v>
                </c:pt>
                <c:pt idx="39">
                  <c:v>39.826544179840603</c:v>
                </c:pt>
                <c:pt idx="40">
                  <c:v>45.98386728759251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6"/>
          <c:order val="6"/>
          <c:tx>
            <c:strRef>
              <c:f>'[46]Fiscal-Scen4'!$M$10</c:f>
              <c:strCache>
                <c:ptCount val="1"/>
                <c:pt idx="0">
                  <c:v>MEX</c:v>
                </c:pt>
              </c:strCache>
            </c:strRef>
          </c:tx>
          <c:spPr>
            <a:ln w="25400">
              <a:solidFill>
                <a:srgbClr val="FFC000"/>
              </a:solidFill>
              <a:prstDash val="sysDot"/>
            </a:ln>
          </c:spPr>
          <c:marker>
            <c:symbol val="none"/>
          </c:marker>
          <c:cat>
            <c:strRef>
              <c:f>'[46]Fiscal-Scen4'!$O$3:$CL$3</c:f>
              <c:strCache>
                <c:ptCount val="76"/>
                <c:pt idx="0">
                  <c:v>PER</c:v>
                </c:pt>
                <c:pt idx="7">
                  <c:v>PRY</c:v>
                </c:pt>
                <c:pt idx="14">
                  <c:v>CHL</c:v>
                </c:pt>
                <c:pt idx="21">
                  <c:v>BOL</c:v>
                </c:pt>
                <c:pt idx="28">
                  <c:v>COL</c:v>
                </c:pt>
                <c:pt idx="35">
                  <c:v>ECU</c:v>
                </c:pt>
                <c:pt idx="42">
                  <c:v>MEX</c:v>
                </c:pt>
                <c:pt idx="49">
                  <c:v>BRA</c:v>
                </c:pt>
                <c:pt idx="56">
                  <c:v>URY</c:v>
                </c:pt>
                <c:pt idx="63">
                  <c:v>ARG</c:v>
                </c:pt>
                <c:pt idx="70">
                  <c:v>VEN</c:v>
                </c:pt>
              </c:strCache>
            </c:strRef>
          </c:cat>
          <c:val>
            <c:numRef>
              <c:f>'[46]Fiscal-Scen4'!$O$10:$CL$10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43.075082220768685</c:v>
                </c:pt>
                <c:pt idx="43">
                  <c:v>49.878896144756872</c:v>
                </c:pt>
                <c:pt idx="44">
                  <c:v>52.093797349312048</c:v>
                </c:pt>
                <c:pt idx="45">
                  <c:v>55.946790343967379</c:v>
                </c:pt>
                <c:pt idx="46">
                  <c:v>59.001776568160558</c:v>
                </c:pt>
                <c:pt idx="47">
                  <c:v>62.246480615051496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7"/>
          <c:order val="7"/>
          <c:tx>
            <c:strRef>
              <c:f>'[46]Fiscal-Scen4'!$M$11</c:f>
              <c:strCache>
                <c:ptCount val="1"/>
                <c:pt idx="0">
                  <c:v>PRY</c:v>
                </c:pt>
              </c:strCache>
            </c:strRef>
          </c:tx>
          <c:spPr>
            <a:ln w="25400">
              <a:solidFill>
                <a:srgbClr val="92D050"/>
              </a:solidFill>
              <a:prstDash val="sysDot"/>
            </a:ln>
          </c:spPr>
          <c:marker>
            <c:symbol val="none"/>
          </c:marker>
          <c:cat>
            <c:strRef>
              <c:f>'[46]Fiscal-Scen4'!$O$3:$CL$3</c:f>
              <c:strCache>
                <c:ptCount val="76"/>
                <c:pt idx="0">
                  <c:v>PER</c:v>
                </c:pt>
                <c:pt idx="7">
                  <c:v>PRY</c:v>
                </c:pt>
                <c:pt idx="14">
                  <c:v>CHL</c:v>
                </c:pt>
                <c:pt idx="21">
                  <c:v>BOL</c:v>
                </c:pt>
                <c:pt idx="28">
                  <c:v>COL</c:v>
                </c:pt>
                <c:pt idx="35">
                  <c:v>ECU</c:v>
                </c:pt>
                <c:pt idx="42">
                  <c:v>MEX</c:v>
                </c:pt>
                <c:pt idx="49">
                  <c:v>BRA</c:v>
                </c:pt>
                <c:pt idx="56">
                  <c:v>URY</c:v>
                </c:pt>
                <c:pt idx="63">
                  <c:v>ARG</c:v>
                </c:pt>
                <c:pt idx="70">
                  <c:v>VEN</c:v>
                </c:pt>
              </c:strCache>
            </c:strRef>
          </c:cat>
          <c:val>
            <c:numRef>
              <c:f>'[46]Fiscal-Scen4'!$O$11:$CL$11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12.935837718209697</c:v>
                </c:pt>
                <c:pt idx="8">
                  <c:v>15.307302892833121</c:v>
                </c:pt>
                <c:pt idx="9">
                  <c:v>18.840849687766447</c:v>
                </c:pt>
                <c:pt idx="10">
                  <c:v>21.207807519561726</c:v>
                </c:pt>
                <c:pt idx="11">
                  <c:v>24.943225429547525</c:v>
                </c:pt>
                <c:pt idx="12">
                  <c:v>28.301890127155211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8"/>
          <c:order val="8"/>
          <c:tx>
            <c:strRef>
              <c:f>'[46]Fiscal-Scen4'!$M$12</c:f>
              <c:strCache>
                <c:ptCount val="1"/>
                <c:pt idx="0">
                  <c:v>PER</c:v>
                </c:pt>
              </c:strCache>
            </c:strRef>
          </c:tx>
          <c:spPr>
            <a:ln w="25400">
              <a:solidFill>
                <a:srgbClr val="92D050"/>
              </a:solidFill>
              <a:prstDash val="sysDot"/>
            </a:ln>
          </c:spPr>
          <c:marker>
            <c:symbol val="none"/>
          </c:marker>
          <c:cat>
            <c:strRef>
              <c:f>'[46]Fiscal-Scen4'!$O$3:$CL$3</c:f>
              <c:strCache>
                <c:ptCount val="76"/>
                <c:pt idx="0">
                  <c:v>PER</c:v>
                </c:pt>
                <c:pt idx="7">
                  <c:v>PRY</c:v>
                </c:pt>
                <c:pt idx="14">
                  <c:v>CHL</c:v>
                </c:pt>
                <c:pt idx="21">
                  <c:v>BOL</c:v>
                </c:pt>
                <c:pt idx="28">
                  <c:v>COL</c:v>
                </c:pt>
                <c:pt idx="35">
                  <c:v>ECU</c:v>
                </c:pt>
                <c:pt idx="42">
                  <c:v>MEX</c:v>
                </c:pt>
                <c:pt idx="49">
                  <c:v>BRA</c:v>
                </c:pt>
                <c:pt idx="56">
                  <c:v>URY</c:v>
                </c:pt>
                <c:pt idx="63">
                  <c:v>ARG</c:v>
                </c:pt>
                <c:pt idx="70">
                  <c:v>VEN</c:v>
                </c:pt>
              </c:strCache>
            </c:strRef>
          </c:cat>
          <c:val>
            <c:numRef>
              <c:f>'[46]Fiscal-Scen4'!$O$12:$CL$12</c:f>
              <c:numCache>
                <c:formatCode>General</c:formatCode>
                <c:ptCount val="76"/>
                <c:pt idx="0">
                  <c:v>19.585850244365414</c:v>
                </c:pt>
                <c:pt idx="1">
                  <c:v>21.186055500631326</c:v>
                </c:pt>
                <c:pt idx="2">
                  <c:v>22.244124213409187</c:v>
                </c:pt>
                <c:pt idx="3">
                  <c:v>22.120084791586031</c:v>
                </c:pt>
                <c:pt idx="4">
                  <c:v>22.428517913005052</c:v>
                </c:pt>
                <c:pt idx="5">
                  <c:v>22.497675400420164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9"/>
          <c:order val="9"/>
          <c:tx>
            <c:strRef>
              <c:f>'[46]Fiscal-Scen4'!$M$13</c:f>
              <c:strCache>
                <c:ptCount val="1"/>
                <c:pt idx="0">
                  <c:v>URY</c:v>
                </c:pt>
              </c:strCache>
            </c:strRef>
          </c:tx>
          <c:spPr>
            <a:ln w="25400">
              <a:solidFill>
                <a:srgbClr val="FFC000"/>
              </a:solidFill>
              <a:prstDash val="sysDot"/>
            </a:ln>
          </c:spPr>
          <c:marker>
            <c:symbol val="none"/>
          </c:marker>
          <c:cat>
            <c:strRef>
              <c:f>'[46]Fiscal-Scen4'!$O$3:$CL$3</c:f>
              <c:strCache>
                <c:ptCount val="76"/>
                <c:pt idx="0">
                  <c:v>PER</c:v>
                </c:pt>
                <c:pt idx="7">
                  <c:v>PRY</c:v>
                </c:pt>
                <c:pt idx="14">
                  <c:v>CHL</c:v>
                </c:pt>
                <c:pt idx="21">
                  <c:v>BOL</c:v>
                </c:pt>
                <c:pt idx="28">
                  <c:v>COL</c:v>
                </c:pt>
                <c:pt idx="35">
                  <c:v>ECU</c:v>
                </c:pt>
                <c:pt idx="42">
                  <c:v>MEX</c:v>
                </c:pt>
                <c:pt idx="49">
                  <c:v>BRA</c:v>
                </c:pt>
                <c:pt idx="56">
                  <c:v>URY</c:v>
                </c:pt>
                <c:pt idx="63">
                  <c:v>ARG</c:v>
                </c:pt>
                <c:pt idx="70">
                  <c:v>VEN</c:v>
                </c:pt>
              </c:strCache>
            </c:strRef>
          </c:cat>
          <c:val>
            <c:numRef>
              <c:f>'[46]Fiscal-Scen4'!$O$13:$CL$13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52.324685502317415</c:v>
                </c:pt>
                <c:pt idx="57">
                  <c:v>60.914928246508012</c:v>
                </c:pt>
                <c:pt idx="58">
                  <c:v>66.614019803277131</c:v>
                </c:pt>
                <c:pt idx="59">
                  <c:v>68.61836102844201</c:v>
                </c:pt>
                <c:pt idx="60">
                  <c:v>70.911474822090682</c:v>
                </c:pt>
                <c:pt idx="61">
                  <c:v>73.238427050755988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12"/>
          <c:order val="12"/>
          <c:spPr>
            <a:ln w="25400">
              <a:solidFill>
                <a:srgbClr val="92D050"/>
              </a:solidFill>
            </a:ln>
          </c:spPr>
          <c:marker>
            <c:symbol val="none"/>
          </c:marker>
          <c:val>
            <c:numRef>
              <c:f>'[46]Fiscal-Scen4'!$O$19:$CL$19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34.815379801985856</c:v>
                </c:pt>
                <c:pt idx="22">
                  <c:v>37.194999660847706</c:v>
                </c:pt>
                <c:pt idx="23">
                  <c:v>42.943223673273359</c:v>
                </c:pt>
                <c:pt idx="24">
                  <c:v>45.055380314642342</c:v>
                </c:pt>
                <c:pt idx="25">
                  <c:v>46.678837609659595</c:v>
                </c:pt>
                <c:pt idx="26">
                  <c:v>47.953714863683786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13"/>
          <c:order val="13"/>
          <c:spPr>
            <a:ln w="25400">
              <a:solidFill>
                <a:srgbClr val="FFC000"/>
              </a:solidFill>
            </a:ln>
          </c:spPr>
          <c:marker>
            <c:symbol val="none"/>
          </c:marker>
          <c:val>
            <c:numRef>
              <c:f>'[46]Fiscal-Scen4'!$O$20:$CL$20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64.074541862178549</c:v>
                </c:pt>
                <c:pt idx="50">
                  <c:v>68.520737387883884</c:v>
                </c:pt>
                <c:pt idx="51">
                  <c:v>71.246129231285408</c:v>
                </c:pt>
                <c:pt idx="52">
                  <c:v>73.714390938739569</c:v>
                </c:pt>
                <c:pt idx="53">
                  <c:v>75.580554305830702</c:v>
                </c:pt>
                <c:pt idx="54">
                  <c:v>78.583795110665278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14"/>
          <c:order val="14"/>
          <c:spPr>
            <a:ln w="25400">
              <a:solidFill>
                <a:srgbClr val="92D050"/>
              </a:solidFill>
            </a:ln>
          </c:spPr>
          <c:marker>
            <c:symbol val="none"/>
          </c:marker>
          <c:val>
            <c:numRef>
              <c:f>'[46]Fiscal-Scen4'!$O$21:$CL$21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11.414984053653875</c:v>
                </c:pt>
                <c:pt idx="15">
                  <c:v>14.907222340889399</c:v>
                </c:pt>
                <c:pt idx="16">
                  <c:v>19.393737651505969</c:v>
                </c:pt>
                <c:pt idx="17">
                  <c:v>25.194164586626254</c:v>
                </c:pt>
                <c:pt idx="18">
                  <c:v>31.075202522921025</c:v>
                </c:pt>
                <c:pt idx="19">
                  <c:v>37.049600412601393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15"/>
          <c:order val="15"/>
          <c:spPr>
            <a:ln w="25400">
              <a:solidFill>
                <a:srgbClr val="FFC000"/>
              </a:solidFill>
            </a:ln>
          </c:spPr>
          <c:marker>
            <c:symbol val="none"/>
          </c:marker>
          <c:val>
            <c:numRef>
              <c:f>'[46]Fiscal-Scen4'!$O$22:$CL$22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32.177135353128563</c:v>
                </c:pt>
                <c:pt idx="29">
                  <c:v>37.94301042955486</c:v>
                </c:pt>
                <c:pt idx="30">
                  <c:v>42.600108286105538</c:v>
                </c:pt>
                <c:pt idx="31">
                  <c:v>45.595455119211451</c:v>
                </c:pt>
                <c:pt idx="32">
                  <c:v>48.910665753132704</c:v>
                </c:pt>
                <c:pt idx="33">
                  <c:v>52.339857541225754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16"/>
          <c:order val="16"/>
          <c:spPr>
            <a:ln w="25400">
              <a:solidFill>
                <a:srgbClr val="FFC000"/>
              </a:solidFill>
            </a:ln>
          </c:spPr>
          <c:marker>
            <c:symbol val="none"/>
          </c:marker>
          <c:val>
            <c:numRef>
              <c:f>'[46]Fiscal-Scen4'!$O$23:$CL$23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18.764602798317263</c:v>
                </c:pt>
                <c:pt idx="36">
                  <c:v>26.707407389877989</c:v>
                </c:pt>
                <c:pt idx="37">
                  <c:v>33.915249569805113</c:v>
                </c:pt>
                <c:pt idx="38">
                  <c:v>39.496581988096054</c:v>
                </c:pt>
                <c:pt idx="39">
                  <c:v>46.917487115946727</c:v>
                </c:pt>
                <c:pt idx="40">
                  <c:v>55.502168397360762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17"/>
          <c:order val="17"/>
          <c:spPr>
            <a:ln w="25400">
              <a:solidFill>
                <a:srgbClr val="FFC000"/>
              </a:solidFill>
            </a:ln>
          </c:spPr>
          <c:marker>
            <c:symbol val="none"/>
          </c:marker>
          <c:dPt>
            <c:idx val="46"/>
            <c:spPr>
              <a:ln w="25400">
                <a:solidFill>
                  <a:srgbClr val="FFC000"/>
                </a:solidFill>
                <a:prstDash val="solid"/>
              </a:ln>
            </c:spPr>
          </c:dPt>
          <c:val>
            <c:numRef>
              <c:f>'[46]Fiscal-Scen4'!$O$24:$CL$24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43.075082220768685</c:v>
                </c:pt>
                <c:pt idx="43">
                  <c:v>50.228352197560355</c:v>
                </c:pt>
                <c:pt idx="44">
                  <c:v>52.588821039928966</c:v>
                </c:pt>
                <c:pt idx="45">
                  <c:v>57.125833303285113</c:v>
                </c:pt>
                <c:pt idx="46">
                  <c:v>60.930643941697404</c:v>
                </c:pt>
                <c:pt idx="47">
                  <c:v>64.924208398110437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18"/>
          <c:order val="18"/>
          <c:spPr>
            <a:ln w="25400">
              <a:solidFill>
                <a:srgbClr val="92D050"/>
              </a:solidFill>
            </a:ln>
          </c:spPr>
          <c:marker>
            <c:symbol val="none"/>
          </c:marker>
          <c:val>
            <c:numRef>
              <c:f>'[46]Fiscal-Scen4'!$O$25:$CL$25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12.935837718209697</c:v>
                </c:pt>
                <c:pt idx="8">
                  <c:v>15.654479976227938</c:v>
                </c:pt>
                <c:pt idx="9">
                  <c:v>19.924721427260504</c:v>
                </c:pt>
                <c:pt idx="10">
                  <c:v>23.075814566985663</c:v>
                </c:pt>
                <c:pt idx="11">
                  <c:v>27.666784468935639</c:v>
                </c:pt>
                <c:pt idx="12">
                  <c:v>31.868580594594629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19"/>
          <c:order val="19"/>
          <c:spPr>
            <a:ln w="25400">
              <a:solidFill>
                <a:srgbClr val="92D050"/>
              </a:solidFill>
            </a:ln>
          </c:spPr>
          <c:marker>
            <c:symbol val="none"/>
          </c:marker>
          <c:val>
            <c:numRef>
              <c:f>'[46]Fiscal-Scen4'!$O$26:$CL$26</c:f>
              <c:numCache>
                <c:formatCode>General</c:formatCode>
                <c:ptCount val="76"/>
                <c:pt idx="0">
                  <c:v>19.585850244365414</c:v>
                </c:pt>
                <c:pt idx="1">
                  <c:v>21.828044770688674</c:v>
                </c:pt>
                <c:pt idx="2">
                  <c:v>24.082254474874023</c:v>
                </c:pt>
                <c:pt idx="3">
                  <c:v>25.191940499095438</c:v>
                </c:pt>
                <c:pt idx="4">
                  <c:v>26.741599799568917</c:v>
                </c:pt>
                <c:pt idx="5">
                  <c:v>28.030562201432186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20"/>
          <c:order val="20"/>
          <c:spPr>
            <a:ln w="25400">
              <a:solidFill>
                <a:srgbClr val="FFC000"/>
              </a:solidFill>
            </a:ln>
          </c:spPr>
          <c:marker>
            <c:symbol val="none"/>
          </c:marker>
          <c:val>
            <c:numRef>
              <c:f>'[46]Fiscal-Scen4'!$O$27:$CL$27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52.324685502317415</c:v>
                </c:pt>
                <c:pt idx="57">
                  <c:v>61.841271060272227</c:v>
                </c:pt>
                <c:pt idx="58">
                  <c:v>69.041363704470726</c:v>
                </c:pt>
                <c:pt idx="59">
                  <c:v>72.872512061535417</c:v>
                </c:pt>
                <c:pt idx="60">
                  <c:v>77.278233278695453</c:v>
                </c:pt>
                <c:pt idx="61">
                  <c:v>81.661786038798894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marker val="1"/>
        <c:axId val="176460160"/>
        <c:axId val="176461696"/>
      </c:lineChart>
      <c:lineChart>
        <c:grouping val="standard"/>
        <c:ser>
          <c:idx val="0"/>
          <c:order val="0"/>
          <c:tx>
            <c:strRef>
              <c:f>'[46]Fiscal-Scen4'!$M$4</c:f>
              <c:strCache>
                <c:ptCount val="1"/>
                <c:pt idx="0">
                  <c:v>ARG</c:v>
                </c:pt>
              </c:strCache>
            </c:strRef>
          </c:tx>
          <c:spPr>
            <a:ln w="25400">
              <a:solidFill>
                <a:srgbClr val="C00000"/>
              </a:solidFill>
              <a:prstDash val="sysDot"/>
              <a:tailEnd type="none" w="lg" len="lg"/>
            </a:ln>
          </c:spPr>
          <c:marker>
            <c:symbol val="none"/>
          </c:marker>
          <c:cat>
            <c:strRef>
              <c:f>'[46]Fiscal-Scen4'!$O$3:$CL$3</c:f>
              <c:strCache>
                <c:ptCount val="76"/>
                <c:pt idx="0">
                  <c:v>PER</c:v>
                </c:pt>
                <c:pt idx="7">
                  <c:v>PRY</c:v>
                </c:pt>
                <c:pt idx="14">
                  <c:v>CHL</c:v>
                </c:pt>
                <c:pt idx="21">
                  <c:v>BOL</c:v>
                </c:pt>
                <c:pt idx="28">
                  <c:v>COL</c:v>
                </c:pt>
                <c:pt idx="35">
                  <c:v>ECU</c:v>
                </c:pt>
                <c:pt idx="42">
                  <c:v>MEX</c:v>
                </c:pt>
                <c:pt idx="49">
                  <c:v>BRA</c:v>
                </c:pt>
                <c:pt idx="56">
                  <c:v>URY</c:v>
                </c:pt>
                <c:pt idx="63">
                  <c:v>ARG</c:v>
                </c:pt>
                <c:pt idx="70">
                  <c:v>VEN</c:v>
                </c:pt>
              </c:strCache>
            </c:strRef>
          </c:cat>
          <c:val>
            <c:numRef>
              <c:f>'[46]Fiscal-Scen4'!$O$4:$CL$4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45.214541315523505</c:v>
                </c:pt>
                <c:pt idx="64">
                  <c:v>53.835206211430993</c:v>
                </c:pt>
                <c:pt idx="65">
                  <c:v>69.732154507324154</c:v>
                </c:pt>
                <c:pt idx="66">
                  <c:v>68.94322377271439</c:v>
                </c:pt>
                <c:pt idx="67">
                  <c:v>74.964750815500054</c:v>
                </c:pt>
                <c:pt idx="68">
                  <c:v>81.930924194202206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10"/>
          <c:order val="10"/>
          <c:tx>
            <c:strRef>
              <c:f>'[46]Fiscal-Scen4'!$M$14</c:f>
              <c:strCache>
                <c:ptCount val="1"/>
                <c:pt idx="0">
                  <c:v>VEN</c:v>
                </c:pt>
              </c:strCache>
            </c:strRef>
          </c:tx>
          <c:spPr>
            <a:ln w="25400">
              <a:solidFill>
                <a:srgbClr val="C00000"/>
              </a:solidFill>
              <a:prstDash val="sysDot"/>
            </a:ln>
          </c:spPr>
          <c:marker>
            <c:symbol val="none"/>
          </c:marker>
          <c:cat>
            <c:strRef>
              <c:f>'[46]Fiscal-Scen4'!$O$3:$CL$3</c:f>
              <c:strCache>
                <c:ptCount val="76"/>
                <c:pt idx="0">
                  <c:v>PER</c:v>
                </c:pt>
                <c:pt idx="7">
                  <c:v>PRY</c:v>
                </c:pt>
                <c:pt idx="14">
                  <c:v>CHL</c:v>
                </c:pt>
                <c:pt idx="21">
                  <c:v>BOL</c:v>
                </c:pt>
                <c:pt idx="28">
                  <c:v>COL</c:v>
                </c:pt>
                <c:pt idx="35">
                  <c:v>ECU</c:v>
                </c:pt>
                <c:pt idx="42">
                  <c:v>MEX</c:v>
                </c:pt>
                <c:pt idx="49">
                  <c:v>BRA</c:v>
                </c:pt>
                <c:pt idx="56">
                  <c:v>URY</c:v>
                </c:pt>
                <c:pt idx="63">
                  <c:v>ARG</c:v>
                </c:pt>
                <c:pt idx="70">
                  <c:v>VEN</c:v>
                </c:pt>
              </c:strCache>
            </c:strRef>
          </c:cat>
          <c:val>
            <c:numRef>
              <c:f>'[46]Fiscal-Scen4'!$O$14:$CL$14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51.306837226118525</c:v>
                </c:pt>
                <c:pt idx="71">
                  <c:v>71.211752793632513</c:v>
                </c:pt>
                <c:pt idx="72">
                  <c:v>86.239029351486479</c:v>
                </c:pt>
                <c:pt idx="73">
                  <c:v>98.214374159744551</c:v>
                </c:pt>
                <c:pt idx="74">
                  <c:v>112.40430754568941</c:v>
                </c:pt>
                <c:pt idx="75">
                  <c:v>126.85500363125955</c:v>
                </c:pt>
              </c:numCache>
            </c:numRef>
          </c:val>
        </c:ser>
        <c:ser>
          <c:idx val="11"/>
          <c:order val="11"/>
          <c:spPr>
            <a:ln w="25400">
              <a:solidFill>
                <a:srgbClr val="C00000"/>
              </a:solidFill>
            </a:ln>
          </c:spPr>
          <c:marker>
            <c:symbol val="none"/>
          </c:marker>
          <c:val>
            <c:numRef>
              <c:f>'[46]Fiscal-Scen4'!$O$18:$CL$18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45.214541315523505</c:v>
                </c:pt>
                <c:pt idx="64">
                  <c:v>55.971743777297817</c:v>
                </c:pt>
                <c:pt idx="65">
                  <c:v>76.932483135838311</c:v>
                </c:pt>
                <c:pt idx="66">
                  <c:v>81.05204111613935</c:v>
                </c:pt>
                <c:pt idx="67">
                  <c:v>92.780799790912127</c:v>
                </c:pt>
                <c:pt idx="68">
                  <c:v>105.80368158181849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21"/>
          <c:order val="21"/>
          <c:spPr>
            <a:ln w="25400">
              <a:solidFill>
                <a:srgbClr val="C00000"/>
              </a:solidFill>
            </a:ln>
          </c:spPr>
          <c:marker>
            <c:symbol val="none"/>
          </c:marker>
          <c:val>
            <c:numRef>
              <c:f>'[46]Fiscal-Scen4'!$O$28:$CL$28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51.306837226118525</c:v>
                </c:pt>
                <c:pt idx="71">
                  <c:v>73.874258647435482</c:v>
                </c:pt>
                <c:pt idx="72">
                  <c:v>91.854839861655819</c:v>
                </c:pt>
                <c:pt idx="73">
                  <c:v>107.91595245427564</c:v>
                </c:pt>
                <c:pt idx="74">
                  <c:v>126.63095207306124</c:v>
                </c:pt>
                <c:pt idx="75">
                  <c:v>144.99356199578398</c:v>
                </c:pt>
              </c:numCache>
            </c:numRef>
          </c:val>
        </c:ser>
        <c:marker val="1"/>
        <c:axId val="176473216"/>
        <c:axId val="176463232"/>
      </c:lineChart>
      <c:catAx>
        <c:axId val="176460160"/>
        <c:scaling>
          <c:orientation val="minMax"/>
        </c:scaling>
        <c:axPos val="b"/>
        <c:numFmt formatCode="General" sourceLinked="1"/>
        <c:tickLblPos val="low"/>
        <c:spPr>
          <a:ln>
            <a:solidFill>
              <a:prstClr val="white">
                <a:lumMod val="65000"/>
              </a:prstClr>
            </a:solidFill>
          </a:ln>
        </c:spPr>
        <c:txPr>
          <a:bodyPr rot="-5400000" vert="horz"/>
          <a:lstStyle/>
          <a:p>
            <a:pPr>
              <a:defRPr/>
            </a:pPr>
            <a:endParaRPr lang="en-US"/>
          </a:p>
        </c:txPr>
        <c:crossAx val="176461696"/>
        <c:crosses val="autoZero"/>
        <c:auto val="1"/>
        <c:lblAlgn val="ctr"/>
        <c:lblOffset val="100"/>
        <c:tickLblSkip val="1"/>
        <c:tickMarkSkip val="7"/>
      </c:catAx>
      <c:valAx>
        <c:axId val="176461696"/>
        <c:scaling>
          <c:orientation val="minMax"/>
          <c:max val="120"/>
          <c:min val="0"/>
        </c:scaling>
        <c:axPos val="l"/>
        <c:majorGridlines>
          <c:spPr>
            <a:ln>
              <a:solidFill>
                <a:srgbClr val="FFFFFF"/>
              </a:solidFill>
              <a:prstDash val="sysDot"/>
            </a:ln>
          </c:spPr>
        </c:majorGridlines>
        <c:numFmt formatCode="#,##0" sourceLinked="0"/>
        <c:majorTickMark val="none"/>
        <c:tickLblPos val="nextTo"/>
        <c:spPr>
          <a:ln>
            <a:solidFill>
              <a:srgbClr val="FFFFFF"/>
            </a:solidFill>
          </a:ln>
        </c:spPr>
        <c:crossAx val="176460160"/>
        <c:crosses val="autoZero"/>
        <c:crossBetween val="between"/>
        <c:majorUnit val="30"/>
      </c:valAx>
      <c:valAx>
        <c:axId val="176463232"/>
        <c:scaling>
          <c:orientation val="minMax"/>
          <c:max val="120"/>
          <c:min val="0"/>
        </c:scaling>
        <c:axPos val="r"/>
        <c:numFmt formatCode="General" sourceLinked="1"/>
        <c:majorTickMark val="in"/>
        <c:tickLblPos val="nextTo"/>
        <c:crossAx val="176473216"/>
        <c:crosses val="max"/>
        <c:crossBetween val="between"/>
        <c:majorUnit val="30"/>
      </c:valAx>
      <c:catAx>
        <c:axId val="176473216"/>
        <c:scaling>
          <c:orientation val="minMax"/>
        </c:scaling>
        <c:delete val="1"/>
        <c:axPos val="b"/>
        <c:tickLblPos val="none"/>
        <c:crossAx val="176463232"/>
        <c:crosses val="autoZero"/>
        <c:auto val="1"/>
        <c:lblAlgn val="ctr"/>
        <c:lblOffset val="100"/>
      </c:catAx>
      <c:spPr>
        <a:noFill/>
        <a:ln>
          <a:solidFill>
            <a:srgbClr val="FFFFFF"/>
          </a:solidFill>
        </a:ln>
      </c:spPr>
    </c:plotArea>
    <c:plotVisOnly val="1"/>
  </c:chart>
  <c:spPr>
    <a:noFill/>
    <a:ln>
      <a:noFill/>
    </a:ln>
  </c:spPr>
  <c:txPr>
    <a:bodyPr/>
    <a:lstStyle/>
    <a:p>
      <a:pPr>
        <a:defRPr sz="2400">
          <a:solidFill>
            <a:srgbClr val="FFFFFF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/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2.3055138693905214E-2"/>
          <c:y val="4.2179946038213754E-2"/>
          <c:w val="0.86969656944612961"/>
          <c:h val="0.83895063597819575"/>
        </c:manualLayout>
      </c:layout>
      <c:lineChart>
        <c:grouping val="standard"/>
        <c:ser>
          <c:idx val="1"/>
          <c:order val="1"/>
          <c:tx>
            <c:strRef>
              <c:f>'[46]Fiscal-Scen4'!$M$5</c:f>
              <c:strCache>
                <c:ptCount val="1"/>
                <c:pt idx="0">
                  <c:v>BOL</c:v>
                </c:pt>
              </c:strCache>
            </c:strRef>
          </c:tx>
          <c:spPr>
            <a:ln w="25400">
              <a:solidFill>
                <a:srgbClr val="92D050"/>
              </a:solidFill>
              <a:prstDash val="sysDot"/>
            </a:ln>
          </c:spPr>
          <c:marker>
            <c:symbol val="none"/>
          </c:marker>
          <c:cat>
            <c:strRef>
              <c:f>'[46]Fiscal-Scen4'!$O$3:$CL$3</c:f>
              <c:strCache>
                <c:ptCount val="76"/>
                <c:pt idx="0">
                  <c:v>PER</c:v>
                </c:pt>
                <c:pt idx="7">
                  <c:v>PRY</c:v>
                </c:pt>
                <c:pt idx="14">
                  <c:v>CHL</c:v>
                </c:pt>
                <c:pt idx="21">
                  <c:v>BOL</c:v>
                </c:pt>
                <c:pt idx="28">
                  <c:v>COL</c:v>
                </c:pt>
                <c:pt idx="35">
                  <c:v>ECU</c:v>
                </c:pt>
                <c:pt idx="42">
                  <c:v>MEX</c:v>
                </c:pt>
                <c:pt idx="49">
                  <c:v>BRA</c:v>
                </c:pt>
                <c:pt idx="56">
                  <c:v>URY</c:v>
                </c:pt>
                <c:pt idx="63">
                  <c:v>ARG</c:v>
                </c:pt>
                <c:pt idx="70">
                  <c:v>VEN</c:v>
                </c:pt>
              </c:strCache>
            </c:strRef>
          </c:cat>
          <c:val>
            <c:numRef>
              <c:f>'[46]Fiscal-Scen4'!$O$105:$CL$105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2.1056899444515271</c:v>
                </c:pt>
                <c:pt idx="22">
                  <c:v>-3.1834897799746291</c:v>
                </c:pt>
                <c:pt idx="23">
                  <c:v>-1.3104940326245178</c:v>
                </c:pt>
                <c:pt idx="24">
                  <c:v>-0.18686270557179813</c:v>
                </c:pt>
                <c:pt idx="25">
                  <c:v>-2.8727482259931464E-2</c:v>
                </c:pt>
                <c:pt idx="26">
                  <c:v>0.15365536753530779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2"/>
          <c:order val="2"/>
          <c:tx>
            <c:strRef>
              <c:f>'[46]Fiscal-Scen4'!$M$6</c:f>
              <c:strCache>
                <c:ptCount val="1"/>
                <c:pt idx="0">
                  <c:v>BRA</c:v>
                </c:pt>
              </c:strCache>
            </c:strRef>
          </c:tx>
          <c:spPr>
            <a:ln w="25400">
              <a:solidFill>
                <a:srgbClr val="FFC000"/>
              </a:solidFill>
              <a:prstDash val="sysDot"/>
            </a:ln>
          </c:spPr>
          <c:marker>
            <c:symbol val="none"/>
          </c:marker>
          <c:cat>
            <c:strRef>
              <c:f>'[46]Fiscal-Scen4'!$O$3:$CL$3</c:f>
              <c:strCache>
                <c:ptCount val="76"/>
                <c:pt idx="0">
                  <c:v>PER</c:v>
                </c:pt>
                <c:pt idx="7">
                  <c:v>PRY</c:v>
                </c:pt>
                <c:pt idx="14">
                  <c:v>CHL</c:v>
                </c:pt>
                <c:pt idx="21">
                  <c:v>BOL</c:v>
                </c:pt>
                <c:pt idx="28">
                  <c:v>COL</c:v>
                </c:pt>
                <c:pt idx="35">
                  <c:v>ECU</c:v>
                </c:pt>
                <c:pt idx="42">
                  <c:v>MEX</c:v>
                </c:pt>
                <c:pt idx="49">
                  <c:v>BRA</c:v>
                </c:pt>
                <c:pt idx="56">
                  <c:v>URY</c:v>
                </c:pt>
                <c:pt idx="63">
                  <c:v>ARG</c:v>
                </c:pt>
                <c:pt idx="70">
                  <c:v>VEN</c:v>
                </c:pt>
              </c:strCache>
            </c:strRef>
          </c:cat>
          <c:val>
            <c:numRef>
              <c:f>'[46]Fiscal-Scen4'!$O$106:$CL$106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2.7185963174299586</c:v>
                </c:pt>
                <c:pt idx="50">
                  <c:v>1.5565026906261892</c:v>
                </c:pt>
                <c:pt idx="51">
                  <c:v>1.4300765289687272</c:v>
                </c:pt>
                <c:pt idx="52">
                  <c:v>1.824929317836953</c:v>
                </c:pt>
                <c:pt idx="53">
                  <c:v>2.2033821278442502</c:v>
                </c:pt>
                <c:pt idx="54">
                  <c:v>2.5028598207371067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3"/>
          <c:order val="3"/>
          <c:tx>
            <c:strRef>
              <c:f>'[46]Fiscal-Scen4'!$M$7</c:f>
              <c:strCache>
                <c:ptCount val="1"/>
                <c:pt idx="0">
                  <c:v>CHL</c:v>
                </c:pt>
              </c:strCache>
            </c:strRef>
          </c:tx>
          <c:spPr>
            <a:ln w="25400">
              <a:solidFill>
                <a:srgbClr val="92D050"/>
              </a:solidFill>
              <a:prstDash val="sysDot"/>
            </a:ln>
          </c:spPr>
          <c:marker>
            <c:symbol val="none"/>
          </c:marker>
          <c:cat>
            <c:strRef>
              <c:f>'[46]Fiscal-Scen4'!$O$3:$CL$3</c:f>
              <c:strCache>
                <c:ptCount val="76"/>
                <c:pt idx="0">
                  <c:v>PER</c:v>
                </c:pt>
                <c:pt idx="7">
                  <c:v>PRY</c:v>
                </c:pt>
                <c:pt idx="14">
                  <c:v>CHL</c:v>
                </c:pt>
                <c:pt idx="21">
                  <c:v>BOL</c:v>
                </c:pt>
                <c:pt idx="28">
                  <c:v>COL</c:v>
                </c:pt>
                <c:pt idx="35">
                  <c:v>ECU</c:v>
                </c:pt>
                <c:pt idx="42">
                  <c:v>MEX</c:v>
                </c:pt>
                <c:pt idx="49">
                  <c:v>BRA</c:v>
                </c:pt>
                <c:pt idx="56">
                  <c:v>URY</c:v>
                </c:pt>
                <c:pt idx="63">
                  <c:v>ARG</c:v>
                </c:pt>
                <c:pt idx="70">
                  <c:v>VEN</c:v>
                </c:pt>
              </c:strCache>
            </c:strRef>
          </c:cat>
          <c:val>
            <c:numRef>
              <c:f>'[46]Fiscal-Scen4'!$O$107:$CL$107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0.49120863122110592</c:v>
                </c:pt>
                <c:pt idx="15">
                  <c:v>-1.6330659887085599</c:v>
                </c:pt>
                <c:pt idx="16">
                  <c:v>-1.8460232484649766</c:v>
                </c:pt>
                <c:pt idx="17">
                  <c:v>-2.7692737942807284</c:v>
                </c:pt>
                <c:pt idx="18">
                  <c:v>-3.0698013654466614</c:v>
                </c:pt>
                <c:pt idx="19">
                  <c:v>-3.1675625033070549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4"/>
          <c:order val="4"/>
          <c:tx>
            <c:strRef>
              <c:f>'[46]Fiscal-Scen4'!$M$8</c:f>
              <c:strCache>
                <c:ptCount val="1"/>
                <c:pt idx="0">
                  <c:v>COL</c:v>
                </c:pt>
              </c:strCache>
            </c:strRef>
          </c:tx>
          <c:spPr>
            <a:ln w="25400">
              <a:solidFill>
                <a:srgbClr val="92D050"/>
              </a:solidFill>
              <a:prstDash val="sysDot"/>
            </a:ln>
          </c:spPr>
          <c:marker>
            <c:symbol val="none"/>
          </c:marker>
          <c:cat>
            <c:strRef>
              <c:f>'[46]Fiscal-Scen4'!$O$3:$CL$3</c:f>
              <c:strCache>
                <c:ptCount val="76"/>
                <c:pt idx="0">
                  <c:v>PER</c:v>
                </c:pt>
                <c:pt idx="7">
                  <c:v>PRY</c:v>
                </c:pt>
                <c:pt idx="14">
                  <c:v>CHL</c:v>
                </c:pt>
                <c:pt idx="21">
                  <c:v>BOL</c:v>
                </c:pt>
                <c:pt idx="28">
                  <c:v>COL</c:v>
                </c:pt>
                <c:pt idx="35">
                  <c:v>ECU</c:v>
                </c:pt>
                <c:pt idx="42">
                  <c:v>MEX</c:v>
                </c:pt>
                <c:pt idx="49">
                  <c:v>BRA</c:v>
                </c:pt>
                <c:pt idx="56">
                  <c:v>URY</c:v>
                </c:pt>
                <c:pt idx="63">
                  <c:v>ARG</c:v>
                </c:pt>
                <c:pt idx="70">
                  <c:v>VEN</c:v>
                </c:pt>
              </c:strCache>
            </c:strRef>
          </c:cat>
          <c:val>
            <c:numRef>
              <c:f>'[46]Fiscal-Scen4'!$O$108:$CL$108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2.059301071960661</c:v>
                </c:pt>
                <c:pt idx="29">
                  <c:v>-0.42780413446385551</c:v>
                </c:pt>
                <c:pt idx="30">
                  <c:v>-0.52460288094141549</c:v>
                </c:pt>
                <c:pt idx="31">
                  <c:v>-0.65473662233212393</c:v>
                </c:pt>
                <c:pt idx="32">
                  <c:v>-0.96869945537294599</c:v>
                </c:pt>
                <c:pt idx="33">
                  <c:v>-1.2021103682845862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5"/>
          <c:order val="5"/>
          <c:tx>
            <c:strRef>
              <c:f>'[46]Fiscal-Scen4'!$M$9</c:f>
              <c:strCache>
                <c:ptCount val="1"/>
                <c:pt idx="0">
                  <c:v>ECU</c:v>
                </c:pt>
              </c:strCache>
            </c:strRef>
          </c:tx>
          <c:spPr>
            <a:ln w="25400">
              <a:solidFill>
                <a:srgbClr val="FFC000"/>
              </a:solidFill>
              <a:prstDash val="sysDot"/>
            </a:ln>
          </c:spPr>
          <c:marker>
            <c:symbol val="none"/>
          </c:marker>
          <c:cat>
            <c:strRef>
              <c:f>'[46]Fiscal-Scen4'!$O$3:$CL$3</c:f>
              <c:strCache>
                <c:ptCount val="76"/>
                <c:pt idx="0">
                  <c:v>PER</c:v>
                </c:pt>
                <c:pt idx="7">
                  <c:v>PRY</c:v>
                </c:pt>
                <c:pt idx="14">
                  <c:v>CHL</c:v>
                </c:pt>
                <c:pt idx="21">
                  <c:v>BOL</c:v>
                </c:pt>
                <c:pt idx="28">
                  <c:v>COL</c:v>
                </c:pt>
                <c:pt idx="35">
                  <c:v>ECU</c:v>
                </c:pt>
                <c:pt idx="42">
                  <c:v>MEX</c:v>
                </c:pt>
                <c:pt idx="49">
                  <c:v>BRA</c:v>
                </c:pt>
                <c:pt idx="56">
                  <c:v>URY</c:v>
                </c:pt>
                <c:pt idx="63">
                  <c:v>ARG</c:v>
                </c:pt>
                <c:pt idx="70">
                  <c:v>VEN</c:v>
                </c:pt>
              </c:strCache>
            </c:strRef>
          </c:cat>
          <c:val>
            <c:numRef>
              <c:f>'[46]Fiscal-Scen4'!$O$109:$CL$109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-1.3163560506840284</c:v>
                </c:pt>
                <c:pt idx="36">
                  <c:v>-4.6486859636482265</c:v>
                </c:pt>
                <c:pt idx="37">
                  <c:v>-3.7019320442697334</c:v>
                </c:pt>
                <c:pt idx="38">
                  <c:v>-3.1559582037324101</c:v>
                </c:pt>
                <c:pt idx="39">
                  <c:v>-3.873609535413832</c:v>
                </c:pt>
                <c:pt idx="40">
                  <c:v>-4.6731465687511005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6"/>
          <c:order val="6"/>
          <c:tx>
            <c:strRef>
              <c:f>'[46]Fiscal-Scen4'!$M$10</c:f>
              <c:strCache>
                <c:ptCount val="1"/>
                <c:pt idx="0">
                  <c:v>MEX</c:v>
                </c:pt>
              </c:strCache>
            </c:strRef>
          </c:tx>
          <c:spPr>
            <a:ln w="25400">
              <a:solidFill>
                <a:srgbClr val="FFC000"/>
              </a:solidFill>
              <a:prstDash val="sysDot"/>
            </a:ln>
          </c:spPr>
          <c:marker>
            <c:symbol val="none"/>
          </c:marker>
          <c:cat>
            <c:strRef>
              <c:f>'[46]Fiscal-Scen4'!$O$3:$CL$3</c:f>
              <c:strCache>
                <c:ptCount val="76"/>
                <c:pt idx="0">
                  <c:v>PER</c:v>
                </c:pt>
                <c:pt idx="7">
                  <c:v>PRY</c:v>
                </c:pt>
                <c:pt idx="14">
                  <c:v>CHL</c:v>
                </c:pt>
                <c:pt idx="21">
                  <c:v>BOL</c:v>
                </c:pt>
                <c:pt idx="28">
                  <c:v>COL</c:v>
                </c:pt>
                <c:pt idx="35">
                  <c:v>ECU</c:v>
                </c:pt>
                <c:pt idx="42">
                  <c:v>MEX</c:v>
                </c:pt>
                <c:pt idx="49">
                  <c:v>BRA</c:v>
                </c:pt>
                <c:pt idx="56">
                  <c:v>URY</c:v>
                </c:pt>
                <c:pt idx="63">
                  <c:v>ARG</c:v>
                </c:pt>
                <c:pt idx="70">
                  <c:v>VEN</c:v>
                </c:pt>
              </c:strCache>
            </c:strRef>
          </c:cat>
          <c:val>
            <c:numRef>
              <c:f>'[46]Fiscal-Scen4'!$O$110:$CL$110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0.17183936817331971</c:v>
                </c:pt>
                <c:pt idx="43">
                  <c:v>-2.9873034672977123</c:v>
                </c:pt>
                <c:pt idx="44">
                  <c:v>-1.5409603454602916</c:v>
                </c:pt>
                <c:pt idx="45">
                  <c:v>-1.111673177385768</c:v>
                </c:pt>
                <c:pt idx="46">
                  <c:v>-1.415131950611445</c:v>
                </c:pt>
                <c:pt idx="47">
                  <c:v>-1.8097167383670718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7"/>
          <c:order val="7"/>
          <c:tx>
            <c:strRef>
              <c:f>'[46]Fiscal-Scen4'!$M$11</c:f>
              <c:strCache>
                <c:ptCount val="1"/>
                <c:pt idx="0">
                  <c:v>PRY</c:v>
                </c:pt>
              </c:strCache>
            </c:strRef>
          </c:tx>
          <c:spPr>
            <a:ln w="25400">
              <a:solidFill>
                <a:srgbClr val="92D050"/>
              </a:solidFill>
              <a:prstDash val="sysDot"/>
            </a:ln>
          </c:spPr>
          <c:marker>
            <c:symbol val="none"/>
          </c:marker>
          <c:cat>
            <c:multiLvlStrRef>
              <c:f>'[46]Fiscal-Scen3'!$O$3:$CL$4</c:f>
              <c:multiLvlStrCache>
                <c:ptCount val="2"/>
                <c:lvl/>
                <c:lvl/>
                <c:lvl/>
                <c:lvl/>
                <c:lvl/>
                <c:lvl>
                  <c:pt idx="0">
                    <c:v>VEN</c:v>
                  </c:pt>
                </c:lvl>
                <c:lvl/>
                <c:lvl>
                  <c:pt idx="1">
                    <c:v>63.57282685</c:v>
                  </c:pt>
                </c:lvl>
                <c:lvl>
                  <c:pt idx="1">
                    <c:v>59.25235292</c:v>
                  </c:pt>
                </c:lvl>
                <c:lvl>
                  <c:pt idx="1">
                    <c:v>55.19574909</c:v>
                  </c:pt>
                </c:lvl>
                <c:lvl>
                  <c:pt idx="1">
                    <c:v>51.39727305</c:v>
                  </c:pt>
                </c:lvl>
                <c:lvl>
                  <c:pt idx="1">
                    <c:v>45.59766527</c:v>
                  </c:pt>
                </c:lvl>
                <c:lvl>
                  <c:pt idx="0">
                    <c:v>ARG</c:v>
                  </c:pt>
                  <c:pt idx="1">
                    <c:v>45.21454132</c:v>
                  </c:pt>
                </c:lvl>
                <c:lvl/>
                <c:lvl/>
                <c:lvl/>
                <c:lvl/>
                <c:lvl/>
                <c:lvl/>
                <c:lvl>
                  <c:pt idx="0">
                    <c:v>BRA</c:v>
                  </c:pt>
                </c:lvl>
                <c:lvl/>
                <c:lvl/>
                <c:lvl/>
                <c:lvl/>
                <c:lvl/>
                <c:lvl/>
                <c:lvl>
                  <c:pt idx="0">
                    <c:v>URY</c:v>
                  </c:pt>
                </c:lvl>
                <c:lvl/>
                <c:lvl/>
                <c:lvl/>
                <c:lvl/>
                <c:lvl/>
                <c:lvl/>
                <c:lvl>
                  <c:pt idx="0">
                    <c:v>MEX</c:v>
                  </c:pt>
                </c:lvl>
                <c:lvl/>
                <c:lvl/>
                <c:lvl/>
                <c:lvl/>
                <c:lvl/>
                <c:lvl/>
                <c:lvl>
                  <c:pt idx="0">
                    <c:v>ECU</c:v>
                  </c:pt>
                </c:lvl>
                <c:lvl/>
                <c:lvl/>
                <c:lvl/>
                <c:lvl/>
                <c:lvl/>
                <c:lvl/>
                <c:lvl>
                  <c:pt idx="0">
                    <c:v>BOL</c:v>
                  </c:pt>
                </c:lvl>
                <c:lvl/>
                <c:lvl/>
                <c:lvl/>
                <c:lvl/>
                <c:lvl/>
                <c:lvl/>
                <c:lvl>
                  <c:pt idx="0">
                    <c:v>COL</c:v>
                  </c:pt>
                </c:lvl>
                <c:lvl/>
                <c:lvl/>
                <c:lvl/>
                <c:lvl/>
                <c:lvl/>
                <c:lvl/>
                <c:lvl>
                  <c:pt idx="0">
                    <c:v>CHL</c:v>
                  </c:pt>
                </c:lvl>
                <c:lvl/>
                <c:lvl/>
                <c:lvl/>
                <c:lvl/>
                <c:lvl/>
                <c:lvl/>
                <c:lvl>
                  <c:pt idx="0">
                    <c:v>PER</c:v>
                  </c:pt>
                </c:lvl>
                <c:lvl/>
                <c:lvl/>
                <c:lvl/>
                <c:lvl/>
                <c:lvl/>
                <c:lvl/>
                <c:lvl>
                  <c:pt idx="0">
                    <c:v>PRY</c:v>
                  </c:pt>
                </c:lvl>
              </c:multiLvlStrCache>
            </c:multiLvlStrRef>
          </c:cat>
          <c:val>
            <c:numRef>
              <c:f>'[46]Fiscal-Scen4'!$O$111:$CL$111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-1.4305398403593752</c:v>
                </c:pt>
                <c:pt idx="8">
                  <c:v>-2.2474558874164652</c:v>
                </c:pt>
                <c:pt idx="9">
                  <c:v>-2.187619256720732</c:v>
                </c:pt>
                <c:pt idx="10">
                  <c:v>-2.6519322300704218</c:v>
                </c:pt>
                <c:pt idx="11">
                  <c:v>-2.6574987231780884</c:v>
                </c:pt>
                <c:pt idx="12">
                  <c:v>-2.7055993355643402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8"/>
          <c:order val="8"/>
          <c:tx>
            <c:strRef>
              <c:f>'[46]Fiscal-Scen4'!$M$12</c:f>
              <c:strCache>
                <c:ptCount val="1"/>
                <c:pt idx="0">
                  <c:v>PER</c:v>
                </c:pt>
              </c:strCache>
            </c:strRef>
          </c:tx>
          <c:spPr>
            <a:ln w="25400">
              <a:solidFill>
                <a:srgbClr val="92D050"/>
              </a:solidFill>
              <a:prstDash val="sysDot"/>
            </a:ln>
          </c:spPr>
          <c:marker>
            <c:symbol val="none"/>
          </c:marker>
          <c:cat>
            <c:multiLvlStrRef>
              <c:f>'[46]Fiscal-Scen4'!$O$3:$CL$4</c:f>
              <c:multiLvlStrCache>
                <c:ptCount val="2"/>
                <c:lvl/>
                <c:lvl/>
                <c:lvl/>
                <c:lvl/>
                <c:lvl/>
                <c:lvl>
                  <c:pt idx="0">
                    <c:v>VEN</c:v>
                  </c:pt>
                </c:lvl>
                <c:lvl/>
                <c:lvl>
                  <c:pt idx="1">
                    <c:v>81.93092419</c:v>
                  </c:pt>
                </c:lvl>
                <c:lvl>
                  <c:pt idx="1">
                    <c:v>74.96475082</c:v>
                  </c:pt>
                </c:lvl>
                <c:lvl>
                  <c:pt idx="1">
                    <c:v>68.94322377</c:v>
                  </c:pt>
                </c:lvl>
                <c:lvl>
                  <c:pt idx="1">
                    <c:v>69.73215451</c:v>
                  </c:pt>
                </c:lvl>
                <c:lvl>
                  <c:pt idx="1">
                    <c:v>53.83520621</c:v>
                  </c:pt>
                </c:lvl>
                <c:lvl>
                  <c:pt idx="0">
                    <c:v>ARG</c:v>
                  </c:pt>
                  <c:pt idx="1">
                    <c:v>45.21454132</c:v>
                  </c:pt>
                </c:lvl>
                <c:lvl/>
                <c:lvl/>
                <c:lvl/>
                <c:lvl/>
                <c:lvl/>
                <c:lvl/>
                <c:lvl>
                  <c:pt idx="0">
                    <c:v>URY</c:v>
                  </c:pt>
                </c:lvl>
                <c:lvl/>
                <c:lvl/>
                <c:lvl/>
                <c:lvl/>
                <c:lvl/>
                <c:lvl/>
                <c:lvl>
                  <c:pt idx="0">
                    <c:v>BRA</c:v>
                  </c:pt>
                </c:lvl>
                <c:lvl/>
                <c:lvl/>
                <c:lvl/>
                <c:lvl/>
                <c:lvl/>
                <c:lvl/>
                <c:lvl>
                  <c:pt idx="0">
                    <c:v>MEX</c:v>
                  </c:pt>
                </c:lvl>
                <c:lvl/>
                <c:lvl/>
                <c:lvl/>
                <c:lvl/>
                <c:lvl/>
                <c:lvl/>
                <c:lvl>
                  <c:pt idx="0">
                    <c:v>ECU</c:v>
                  </c:pt>
                </c:lvl>
                <c:lvl/>
                <c:lvl/>
                <c:lvl/>
                <c:lvl/>
                <c:lvl/>
                <c:lvl/>
                <c:lvl>
                  <c:pt idx="0">
                    <c:v>COL</c:v>
                  </c:pt>
                </c:lvl>
                <c:lvl/>
                <c:lvl/>
                <c:lvl/>
                <c:lvl/>
                <c:lvl/>
                <c:lvl/>
                <c:lvl>
                  <c:pt idx="0">
                    <c:v>BOL</c:v>
                  </c:pt>
                </c:lvl>
                <c:lvl/>
                <c:lvl/>
                <c:lvl/>
                <c:lvl/>
                <c:lvl/>
                <c:lvl/>
                <c:lvl>
                  <c:pt idx="0">
                    <c:v>CHL</c:v>
                  </c:pt>
                </c:lvl>
                <c:lvl/>
                <c:lvl/>
                <c:lvl/>
                <c:lvl/>
                <c:lvl/>
                <c:lvl/>
                <c:lvl>
                  <c:pt idx="0">
                    <c:v>PRY</c:v>
                  </c:pt>
                </c:lvl>
                <c:lvl/>
                <c:lvl/>
                <c:lvl/>
                <c:lvl/>
                <c:lvl/>
                <c:lvl/>
                <c:lvl>
                  <c:pt idx="0">
                    <c:v>PER</c:v>
                  </c:pt>
                </c:lvl>
              </c:multiLvlStrCache>
            </c:multiLvlStrRef>
          </c:cat>
          <c:val>
            <c:numRef>
              <c:f>'[46]Fiscal-Scen4'!$O$112:$CL$112</c:f>
              <c:numCache>
                <c:formatCode>General</c:formatCode>
                <c:ptCount val="76"/>
                <c:pt idx="0">
                  <c:v>2.8368341861693507</c:v>
                </c:pt>
                <c:pt idx="1">
                  <c:v>0.46166898386674804</c:v>
                </c:pt>
                <c:pt idx="2">
                  <c:v>0.55908391863031082</c:v>
                </c:pt>
                <c:pt idx="3">
                  <c:v>1.1413322420911172</c:v>
                </c:pt>
                <c:pt idx="4">
                  <c:v>0.97872235234368521</c:v>
                </c:pt>
                <c:pt idx="5">
                  <c:v>0.88351125531433861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9"/>
          <c:order val="9"/>
          <c:tx>
            <c:strRef>
              <c:f>'[46]Fiscal-Scen4'!$M$13</c:f>
              <c:strCache>
                <c:ptCount val="1"/>
                <c:pt idx="0">
                  <c:v>URY</c:v>
                </c:pt>
              </c:strCache>
            </c:strRef>
          </c:tx>
          <c:spPr>
            <a:ln w="25400">
              <a:solidFill>
                <a:srgbClr val="FFC000"/>
              </a:solidFill>
              <a:prstDash val="sysDot"/>
            </a:ln>
          </c:spPr>
          <c:marker>
            <c:symbol val="none"/>
          </c:marker>
          <c:cat>
            <c:strRef>
              <c:f>'[46]Fiscal-Scen4'!$O$3:$CL$3</c:f>
              <c:strCache>
                <c:ptCount val="76"/>
                <c:pt idx="0">
                  <c:v>PER</c:v>
                </c:pt>
                <c:pt idx="7">
                  <c:v>PRY</c:v>
                </c:pt>
                <c:pt idx="14">
                  <c:v>CHL</c:v>
                </c:pt>
                <c:pt idx="21">
                  <c:v>BOL</c:v>
                </c:pt>
                <c:pt idx="28">
                  <c:v>COL</c:v>
                </c:pt>
                <c:pt idx="35">
                  <c:v>ECU</c:v>
                </c:pt>
                <c:pt idx="42">
                  <c:v>MEX</c:v>
                </c:pt>
                <c:pt idx="49">
                  <c:v>BRA</c:v>
                </c:pt>
                <c:pt idx="56">
                  <c:v>URY</c:v>
                </c:pt>
                <c:pt idx="63">
                  <c:v>ARG</c:v>
                </c:pt>
                <c:pt idx="70">
                  <c:v>VEN</c:v>
                </c:pt>
              </c:strCache>
            </c:strRef>
          </c:cat>
          <c:val>
            <c:numRef>
              <c:f>'[46]Fiscal-Scen4'!$O$113:$CL$113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0.5096586829199552</c:v>
                </c:pt>
                <c:pt idx="57">
                  <c:v>-0.8752895510329175</c:v>
                </c:pt>
                <c:pt idx="58">
                  <c:v>-1.7249248610911039</c:v>
                </c:pt>
                <c:pt idx="59">
                  <c:v>-1.9768127420143917</c:v>
                </c:pt>
                <c:pt idx="60">
                  <c:v>-2.2854887260833552</c:v>
                </c:pt>
                <c:pt idx="61">
                  <c:v>-2.6201009557706083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12"/>
          <c:order val="12"/>
          <c:spPr>
            <a:ln w="25400">
              <a:solidFill>
                <a:srgbClr val="92D050"/>
              </a:solidFill>
            </a:ln>
          </c:spPr>
          <c:marker>
            <c:symbol val="none"/>
          </c:marker>
          <c:val>
            <c:numRef>
              <c:f>'[46]Fiscal-Scen4'!$O$119:$CL$119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2.1056899444515271</c:v>
                </c:pt>
                <c:pt idx="22">
                  <c:v>-3.7746057778534592</c:v>
                </c:pt>
                <c:pt idx="23">
                  <c:v>-2.4356946334162863</c:v>
                </c:pt>
                <c:pt idx="24">
                  <c:v>-1.4229437006529357</c:v>
                </c:pt>
                <c:pt idx="25">
                  <c:v>-1.2625011797401342</c:v>
                </c:pt>
                <c:pt idx="26">
                  <c:v>-1.0782995935637629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13"/>
          <c:order val="13"/>
          <c:spPr>
            <a:ln w="25400">
              <a:solidFill>
                <a:srgbClr val="FFC000"/>
              </a:solidFill>
            </a:ln>
          </c:spPr>
          <c:marker>
            <c:symbol val="none"/>
          </c:marker>
          <c:val>
            <c:numRef>
              <c:f>'[46]Fiscal-Scen4'!$O$120:$CL$120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2.7185963174299586</c:v>
                </c:pt>
                <c:pt idx="50">
                  <c:v>0.32487706372958819</c:v>
                </c:pt>
                <c:pt idx="51">
                  <c:v>-0.84222510939386563</c:v>
                </c:pt>
                <c:pt idx="52">
                  <c:v>-0.62192350772912874</c:v>
                </c:pt>
                <c:pt idx="53">
                  <c:v>-0.25992800418463013</c:v>
                </c:pt>
                <c:pt idx="54">
                  <c:v>3.8592892133522134E-2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14"/>
          <c:order val="14"/>
          <c:spPr>
            <a:ln w="25400">
              <a:solidFill>
                <a:srgbClr val="92D050"/>
              </a:solidFill>
            </a:ln>
          </c:spPr>
          <c:marker>
            <c:symbol val="none"/>
          </c:marker>
          <c:val>
            <c:numRef>
              <c:f>'[46]Fiscal-Scen4'!$O$121:$CL$121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0.49120863122110592</c:v>
                </c:pt>
                <c:pt idx="15">
                  <c:v>-1.9661888018873357</c:v>
                </c:pt>
                <c:pt idx="16">
                  <c:v>-2.8468149170429093</c:v>
                </c:pt>
                <c:pt idx="17">
                  <c:v>-4.0271953463930217</c:v>
                </c:pt>
                <c:pt idx="18">
                  <c:v>-4.3050070313208373</c:v>
                </c:pt>
                <c:pt idx="19">
                  <c:v>-4.4003629324623725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15"/>
          <c:order val="15"/>
          <c:spPr>
            <a:ln w="25400">
              <a:solidFill>
                <a:srgbClr val="92D050"/>
              </a:solidFill>
            </a:ln>
          </c:spPr>
          <c:marker>
            <c:symbol val="none"/>
          </c:marker>
          <c:val>
            <c:numRef>
              <c:f>'[46]Fiscal-Scen4'!$O$122:$CL$122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2.059301071960661</c:v>
                </c:pt>
                <c:pt idx="29">
                  <c:v>-1.0745740063503428</c:v>
                </c:pt>
                <c:pt idx="30">
                  <c:v>-1.9093908641816217</c:v>
                </c:pt>
                <c:pt idx="31">
                  <c:v>-2.211698677529359</c:v>
                </c:pt>
                <c:pt idx="32">
                  <c:v>-2.5162101914081423</c:v>
                </c:pt>
                <c:pt idx="33">
                  <c:v>-2.7484343608839295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16"/>
          <c:order val="16"/>
          <c:spPr>
            <a:ln w="25400">
              <a:solidFill>
                <a:srgbClr val="FFC000"/>
              </a:solidFill>
            </a:ln>
          </c:spPr>
          <c:marker>
            <c:symbol val="none"/>
          </c:marker>
          <c:val>
            <c:numRef>
              <c:f>'[46]Fiscal-Scen4'!$O$123:$CL$123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-1.3163560506840284</c:v>
                </c:pt>
                <c:pt idx="36">
                  <c:v>-5.5165365744498445</c:v>
                </c:pt>
                <c:pt idx="37">
                  <c:v>-5.7022155009852931</c:v>
                </c:pt>
                <c:pt idx="38">
                  <c:v>-5.3786061650824104</c:v>
                </c:pt>
                <c:pt idx="39">
                  <c:v>-6.0537285025545806</c:v>
                </c:pt>
                <c:pt idx="40">
                  <c:v>-6.8527249458473349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17"/>
          <c:order val="17"/>
          <c:spPr>
            <a:ln w="25400">
              <a:solidFill>
                <a:srgbClr val="FFC000"/>
              </a:solidFill>
            </a:ln>
          </c:spPr>
          <c:marker>
            <c:symbol val="none"/>
          </c:marker>
          <c:dPt>
            <c:idx val="46"/>
            <c:spPr>
              <a:ln w="25400">
                <a:solidFill>
                  <a:srgbClr val="FFC000"/>
                </a:solidFill>
                <a:prstDash val="solid"/>
              </a:ln>
            </c:spPr>
          </c:dPt>
          <c:val>
            <c:numRef>
              <c:f>'[46]Fiscal-Scen4'!$O$124:$CL$124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0.17183936817331971</c:v>
                </c:pt>
                <c:pt idx="43">
                  <c:v>-3.5029272837554859</c:v>
                </c:pt>
                <c:pt idx="44">
                  <c:v>-2.277273402616955</c:v>
                </c:pt>
                <c:pt idx="45">
                  <c:v>-1.8825936392670073</c:v>
                </c:pt>
                <c:pt idx="46">
                  <c:v>-2.1816275074863039</c:v>
                </c:pt>
                <c:pt idx="47">
                  <c:v>-2.5724372205439714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18"/>
          <c:order val="18"/>
          <c:spPr>
            <a:ln w="25400">
              <a:solidFill>
                <a:srgbClr val="92D050"/>
              </a:solidFill>
            </a:ln>
          </c:spPr>
          <c:marker>
            <c:symbol val="none"/>
          </c:marker>
          <c:val>
            <c:numRef>
              <c:f>'[46]Fiscal-Scen4'!$O$125:$CL$125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-1.4305398403593752</c:v>
                </c:pt>
                <c:pt idx="8">
                  <c:v>-2.5946329708112721</c:v>
                </c:pt>
                <c:pt idx="9">
                  <c:v>-2.9713735460630382</c:v>
                </c:pt>
                <c:pt idx="10">
                  <c:v>-3.5516164820412737</c:v>
                </c:pt>
                <c:pt idx="11">
                  <c:v>-3.5456856807858781</c:v>
                </c:pt>
                <c:pt idx="12">
                  <c:v>-3.5912301801852653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19"/>
          <c:order val="19"/>
          <c:spPr>
            <a:ln w="25400">
              <a:solidFill>
                <a:srgbClr val="92D050"/>
              </a:solidFill>
            </a:ln>
          </c:spPr>
          <c:marker>
            <c:symbol val="none"/>
          </c:marker>
          <c:val>
            <c:numRef>
              <c:f>'[46]Fiscal-Scen4'!$O$126:$CL$126</c:f>
              <c:numCache>
                <c:formatCode>General</c:formatCode>
                <c:ptCount val="76"/>
                <c:pt idx="0">
                  <c:v>2.8368341861693507</c:v>
                </c:pt>
                <c:pt idx="1">
                  <c:v>-0.18390771262417271</c:v>
                </c:pt>
                <c:pt idx="2">
                  <c:v>-0.67225138210458457</c:v>
                </c:pt>
                <c:pt idx="3">
                  <c:v>-0.19163236292965974</c:v>
                </c:pt>
                <c:pt idx="4">
                  <c:v>-0.35533570638296685</c:v>
                </c:pt>
                <c:pt idx="5">
                  <c:v>-0.45249370422584811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20"/>
          <c:order val="20"/>
          <c:spPr>
            <a:ln w="25400">
              <a:solidFill>
                <a:srgbClr val="FFC000"/>
              </a:solidFill>
            </a:ln>
          </c:spPr>
          <c:marker>
            <c:symbol val="none"/>
          </c:marker>
          <c:val>
            <c:numRef>
              <c:f>'[46]Fiscal-Scen4'!$O$127:$CL$127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0.5096586829199552</c:v>
                </c:pt>
                <c:pt idx="57">
                  <c:v>-1.89634515978931</c:v>
                </c:pt>
                <c:pt idx="58">
                  <c:v>-3.7785348051943703</c:v>
                </c:pt>
                <c:pt idx="59">
                  <c:v>-4.2323883155675794</c:v>
                </c:pt>
                <c:pt idx="60">
                  <c:v>-4.5297918560166757</c:v>
                </c:pt>
                <c:pt idx="61">
                  <c:v>-4.8615495035378693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marker val="1"/>
        <c:axId val="176681344"/>
        <c:axId val="176682880"/>
      </c:lineChart>
      <c:lineChart>
        <c:grouping val="standard"/>
        <c:ser>
          <c:idx val="0"/>
          <c:order val="0"/>
          <c:tx>
            <c:strRef>
              <c:f>'[46]Fiscal-Scen4'!$M$4</c:f>
              <c:strCache>
                <c:ptCount val="1"/>
                <c:pt idx="0">
                  <c:v>ARG</c:v>
                </c:pt>
              </c:strCache>
            </c:strRef>
          </c:tx>
          <c:spPr>
            <a:ln w="25400">
              <a:solidFill>
                <a:srgbClr val="C00000"/>
              </a:solidFill>
              <a:prstDash val="sysDot"/>
              <a:tailEnd type="none" w="lg" len="lg"/>
            </a:ln>
          </c:spPr>
          <c:marker>
            <c:symbol val="none"/>
          </c:marker>
          <c:cat>
            <c:strRef>
              <c:f>'[46]Fiscal-Scen4'!$O$3:$CL$3</c:f>
              <c:strCache>
                <c:ptCount val="76"/>
                <c:pt idx="0">
                  <c:v>PER</c:v>
                </c:pt>
                <c:pt idx="7">
                  <c:v>PRY</c:v>
                </c:pt>
                <c:pt idx="14">
                  <c:v>CHL</c:v>
                </c:pt>
                <c:pt idx="21">
                  <c:v>BOL</c:v>
                </c:pt>
                <c:pt idx="28">
                  <c:v>COL</c:v>
                </c:pt>
                <c:pt idx="35">
                  <c:v>ECU</c:v>
                </c:pt>
                <c:pt idx="42">
                  <c:v>MEX</c:v>
                </c:pt>
                <c:pt idx="49">
                  <c:v>BRA</c:v>
                </c:pt>
                <c:pt idx="56">
                  <c:v>URY</c:v>
                </c:pt>
                <c:pt idx="63">
                  <c:v>ARG</c:v>
                </c:pt>
                <c:pt idx="70">
                  <c:v>VEN</c:v>
                </c:pt>
              </c:strCache>
            </c:strRef>
          </c:cat>
          <c:val>
            <c:numRef>
              <c:f>'[46]Fiscal-Scen4'!$O$104:$CL$104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-1.5301158613605084</c:v>
                </c:pt>
                <c:pt idx="64">
                  <c:v>-4.8675372948719655</c:v>
                </c:pt>
                <c:pt idx="65">
                  <c:v>-6.0598344115468947</c:v>
                </c:pt>
                <c:pt idx="66">
                  <c:v>-4.4465761508343302</c:v>
                </c:pt>
                <c:pt idx="67">
                  <c:v>-4.3455678847718904</c:v>
                </c:pt>
                <c:pt idx="68">
                  <c:v>-4.3573505647662749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10"/>
          <c:order val="10"/>
          <c:tx>
            <c:strRef>
              <c:f>'[46]Fiscal-Scen4'!$M$14</c:f>
              <c:strCache>
                <c:ptCount val="1"/>
                <c:pt idx="0">
                  <c:v>VEN</c:v>
                </c:pt>
              </c:strCache>
            </c:strRef>
          </c:tx>
          <c:spPr>
            <a:ln w="25400">
              <a:solidFill>
                <a:srgbClr val="C00000"/>
              </a:solidFill>
              <a:prstDash val="sysDot"/>
            </a:ln>
          </c:spPr>
          <c:marker>
            <c:symbol val="none"/>
          </c:marker>
          <c:cat>
            <c:strRef>
              <c:f>'[46]Fiscal-Scen4'!$O$3:$CL$3</c:f>
              <c:strCache>
                <c:ptCount val="76"/>
                <c:pt idx="0">
                  <c:v>PER</c:v>
                </c:pt>
                <c:pt idx="7">
                  <c:v>PRY</c:v>
                </c:pt>
                <c:pt idx="14">
                  <c:v>CHL</c:v>
                </c:pt>
                <c:pt idx="21">
                  <c:v>BOL</c:v>
                </c:pt>
                <c:pt idx="28">
                  <c:v>COL</c:v>
                </c:pt>
                <c:pt idx="35">
                  <c:v>ECU</c:v>
                </c:pt>
                <c:pt idx="42">
                  <c:v>MEX</c:v>
                </c:pt>
                <c:pt idx="49">
                  <c:v>BRA</c:v>
                </c:pt>
                <c:pt idx="56">
                  <c:v>URY</c:v>
                </c:pt>
                <c:pt idx="63">
                  <c:v>ARG</c:v>
                </c:pt>
                <c:pt idx="70">
                  <c:v>VEN</c:v>
                </c:pt>
              </c:strCache>
            </c:strRef>
          </c:cat>
          <c:val>
            <c:numRef>
              <c:f>'[46]Fiscal-Scen4'!$O$114:$CL$114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-5.4192858586061785</c:v>
                </c:pt>
                <c:pt idx="71">
                  <c:v>-14.743947098769347</c:v>
                </c:pt>
                <c:pt idx="72">
                  <c:v>-15.157757837366324</c:v>
                </c:pt>
                <c:pt idx="73">
                  <c:v>-13.838843644361692</c:v>
                </c:pt>
                <c:pt idx="74">
                  <c:v>-14.673077081076118</c:v>
                </c:pt>
                <c:pt idx="75">
                  <c:v>-14.09106812195806</c:v>
                </c:pt>
              </c:numCache>
            </c:numRef>
          </c:val>
        </c:ser>
        <c:ser>
          <c:idx val="11"/>
          <c:order val="11"/>
          <c:spPr>
            <a:ln w="25400">
              <a:solidFill>
                <a:srgbClr val="C00000"/>
              </a:solidFill>
            </a:ln>
          </c:spPr>
          <c:marker>
            <c:symbol val="none"/>
          </c:marker>
          <c:val>
            <c:numRef>
              <c:f>'[46]Fiscal-Scen4'!$O$118:$CL$118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-1.5301158613605084</c:v>
                </c:pt>
                <c:pt idx="64">
                  <c:v>-7.004074860738835</c:v>
                </c:pt>
                <c:pt idx="65">
                  <c:v>-10.642442122868935</c:v>
                </c:pt>
                <c:pt idx="66">
                  <c:v>-9.5467029444440072</c:v>
                </c:pt>
                <c:pt idx="67">
                  <c:v>-9.4559601942831026</c:v>
                </c:pt>
                <c:pt idx="68">
                  <c:v>-9.4615430376252121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</c:numCache>
            </c:numRef>
          </c:val>
        </c:ser>
        <c:ser>
          <c:idx val="21"/>
          <c:order val="21"/>
          <c:spPr>
            <a:ln w="25400">
              <a:solidFill>
                <a:srgbClr val="C00000"/>
              </a:solidFill>
            </a:ln>
          </c:spPr>
          <c:marker>
            <c:symbol val="none"/>
          </c:marker>
          <c:val>
            <c:numRef>
              <c:f>'[46]Fiscal-Scen4'!$O$128:$CL$128</c:f>
              <c:numCache>
                <c:formatCode>General</c:formatCode>
                <c:ptCount val="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70">
                  <c:v>-5.4192858586061785</c:v>
                </c:pt>
                <c:pt idx="71">
                  <c:v>-17.502624459209787</c:v>
                </c:pt>
                <c:pt idx="72">
                  <c:v>-20.130580319747281</c:v>
                </c:pt>
                <c:pt idx="73">
                  <c:v>-19.132047550877619</c:v>
                </c:pt>
                <c:pt idx="74">
                  <c:v>-20.000164774178874</c:v>
                </c:pt>
                <c:pt idx="75">
                  <c:v>-19.411009985680625</c:v>
                </c:pt>
              </c:numCache>
            </c:numRef>
          </c:val>
        </c:ser>
        <c:marker val="1"/>
        <c:axId val="176772224"/>
        <c:axId val="176684416"/>
      </c:lineChart>
      <c:catAx>
        <c:axId val="176681344"/>
        <c:scaling>
          <c:orientation val="minMax"/>
        </c:scaling>
        <c:axPos val="b"/>
        <c:numFmt formatCode="General" sourceLinked="1"/>
        <c:tickLblPos val="low"/>
        <c:spPr>
          <a:ln>
            <a:solidFill>
              <a:prstClr val="white">
                <a:lumMod val="65000"/>
              </a:prstClr>
            </a:solidFill>
          </a:ln>
        </c:spPr>
        <c:txPr>
          <a:bodyPr rot="-5400000" vert="horz"/>
          <a:lstStyle/>
          <a:p>
            <a:pPr>
              <a:defRPr sz="2400"/>
            </a:pPr>
            <a:endParaRPr lang="en-US"/>
          </a:p>
        </c:txPr>
        <c:crossAx val="176682880"/>
        <c:crosses val="autoZero"/>
        <c:auto val="1"/>
        <c:lblAlgn val="ctr"/>
        <c:lblOffset val="100"/>
        <c:tickLblSkip val="1"/>
        <c:tickMarkSkip val="7"/>
      </c:catAx>
      <c:valAx>
        <c:axId val="176682880"/>
        <c:scaling>
          <c:orientation val="minMax"/>
          <c:max val="5"/>
          <c:min val="-20"/>
        </c:scaling>
        <c:axPos val="l"/>
        <c:majorGridlines>
          <c:spPr>
            <a:ln>
              <a:solidFill>
                <a:srgbClr val="FFFFFF"/>
              </a:solidFill>
              <a:prstDash val="sysDot"/>
            </a:ln>
          </c:spPr>
        </c:majorGridlines>
        <c:numFmt formatCode="#,##0" sourceLinked="0"/>
        <c:majorTickMark val="none"/>
        <c:tickLblPos val="nextTo"/>
        <c:spPr>
          <a:ln>
            <a:solidFill>
              <a:srgbClr val="FFFFFF"/>
            </a:solidFill>
          </a:ln>
        </c:spPr>
        <c:crossAx val="176681344"/>
        <c:crosses val="autoZero"/>
        <c:crossBetween val="between"/>
        <c:majorUnit val="5"/>
      </c:valAx>
      <c:valAx>
        <c:axId val="176684416"/>
        <c:scaling>
          <c:orientation val="minMax"/>
          <c:max val="5"/>
          <c:min val="-20"/>
        </c:scaling>
        <c:axPos val="r"/>
        <c:numFmt formatCode="General" sourceLinked="1"/>
        <c:majorTickMark val="in"/>
        <c:tickLblPos val="nextTo"/>
        <c:crossAx val="176772224"/>
        <c:crosses val="max"/>
        <c:crossBetween val="between"/>
        <c:majorUnit val="5"/>
      </c:valAx>
      <c:catAx>
        <c:axId val="176772224"/>
        <c:scaling>
          <c:orientation val="minMax"/>
        </c:scaling>
        <c:delete val="1"/>
        <c:axPos val="b"/>
        <c:tickLblPos val="none"/>
        <c:crossAx val="176684416"/>
        <c:crosses val="autoZero"/>
        <c:auto val="1"/>
        <c:lblAlgn val="ctr"/>
        <c:lblOffset val="100"/>
      </c:catAx>
      <c:spPr>
        <a:noFill/>
        <a:ln>
          <a:solidFill>
            <a:srgbClr val="FFFFFF"/>
          </a:solidFill>
        </a:ln>
      </c:spPr>
    </c:plotArea>
    <c:plotVisOnly val="1"/>
  </c:chart>
  <c:spPr>
    <a:noFill/>
    <a:ln>
      <a:noFill/>
    </a:ln>
  </c:spPr>
  <c:txPr>
    <a:bodyPr/>
    <a:lstStyle/>
    <a:p>
      <a:pPr>
        <a:defRPr sz="2000">
          <a:solidFill>
            <a:srgbClr val="FFFFFF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5.4638550603437107E-2"/>
          <c:y val="8.9628726359668426E-2"/>
          <c:w val="0.90285614438329276"/>
          <c:h val="0.76542835991654889"/>
        </c:manualLayout>
      </c:layout>
      <c:barChart>
        <c:barDir val="col"/>
        <c:grouping val="stacked"/>
        <c:ser>
          <c:idx val="1"/>
          <c:order val="0"/>
          <c:tx>
            <c:v>Equity flows</c:v>
          </c:tx>
          <c:spPr>
            <a:solidFill>
              <a:srgbClr val="FF0000"/>
            </a:solidFill>
            <a:ln w="25400">
              <a:solidFill>
                <a:srgbClr val="FF0000"/>
              </a:solidFill>
            </a:ln>
          </c:spPr>
          <c:cat>
            <c:numRef>
              <c:f>'DATA WEEKLY-4'!date</c:f>
              <c:numCache>
                <c:formatCode>dd"/"mmm"/"yyyy</c:formatCode>
                <c:ptCount val="603"/>
                <c:pt idx="0">
                  <c:v>38356</c:v>
                </c:pt>
                <c:pt idx="1">
                  <c:v>38363</c:v>
                </c:pt>
                <c:pt idx="2">
                  <c:v>38370</c:v>
                </c:pt>
                <c:pt idx="3">
                  <c:v>38377</c:v>
                </c:pt>
                <c:pt idx="4">
                  <c:v>38384</c:v>
                </c:pt>
                <c:pt idx="5">
                  <c:v>38391</c:v>
                </c:pt>
                <c:pt idx="6">
                  <c:v>38398</c:v>
                </c:pt>
                <c:pt idx="7">
                  <c:v>38405</c:v>
                </c:pt>
                <c:pt idx="8">
                  <c:v>38412</c:v>
                </c:pt>
                <c:pt idx="9">
                  <c:v>38419</c:v>
                </c:pt>
                <c:pt idx="10">
                  <c:v>38426</c:v>
                </c:pt>
                <c:pt idx="11">
                  <c:v>38433</c:v>
                </c:pt>
                <c:pt idx="12">
                  <c:v>38440</c:v>
                </c:pt>
                <c:pt idx="13">
                  <c:v>38447</c:v>
                </c:pt>
                <c:pt idx="14">
                  <c:v>38454</c:v>
                </c:pt>
                <c:pt idx="15">
                  <c:v>38461</c:v>
                </c:pt>
                <c:pt idx="16">
                  <c:v>38468</c:v>
                </c:pt>
                <c:pt idx="17">
                  <c:v>38475</c:v>
                </c:pt>
                <c:pt idx="18">
                  <c:v>38482</c:v>
                </c:pt>
                <c:pt idx="19">
                  <c:v>38489</c:v>
                </c:pt>
                <c:pt idx="20">
                  <c:v>38496</c:v>
                </c:pt>
                <c:pt idx="21">
                  <c:v>38503</c:v>
                </c:pt>
                <c:pt idx="22">
                  <c:v>38510</c:v>
                </c:pt>
                <c:pt idx="23">
                  <c:v>38517</c:v>
                </c:pt>
                <c:pt idx="24">
                  <c:v>38524</c:v>
                </c:pt>
                <c:pt idx="25">
                  <c:v>38531</c:v>
                </c:pt>
                <c:pt idx="26">
                  <c:v>38538</c:v>
                </c:pt>
                <c:pt idx="27">
                  <c:v>38545</c:v>
                </c:pt>
                <c:pt idx="28">
                  <c:v>38552</c:v>
                </c:pt>
                <c:pt idx="29">
                  <c:v>38559</c:v>
                </c:pt>
                <c:pt idx="30">
                  <c:v>38566</c:v>
                </c:pt>
                <c:pt idx="31">
                  <c:v>38573</c:v>
                </c:pt>
                <c:pt idx="32">
                  <c:v>38580</c:v>
                </c:pt>
                <c:pt idx="33">
                  <c:v>38587</c:v>
                </c:pt>
                <c:pt idx="34">
                  <c:v>38594</c:v>
                </c:pt>
                <c:pt idx="35">
                  <c:v>38601</c:v>
                </c:pt>
                <c:pt idx="36">
                  <c:v>38608</c:v>
                </c:pt>
                <c:pt idx="37">
                  <c:v>38615</c:v>
                </c:pt>
                <c:pt idx="38">
                  <c:v>38622</c:v>
                </c:pt>
                <c:pt idx="39">
                  <c:v>38629</c:v>
                </c:pt>
                <c:pt idx="40">
                  <c:v>38636</c:v>
                </c:pt>
                <c:pt idx="41">
                  <c:v>38643</c:v>
                </c:pt>
                <c:pt idx="42">
                  <c:v>38650</c:v>
                </c:pt>
                <c:pt idx="43">
                  <c:v>38657</c:v>
                </c:pt>
                <c:pt idx="44">
                  <c:v>38664</c:v>
                </c:pt>
                <c:pt idx="45">
                  <c:v>38671</c:v>
                </c:pt>
                <c:pt idx="46">
                  <c:v>38678</c:v>
                </c:pt>
                <c:pt idx="47">
                  <c:v>38685</c:v>
                </c:pt>
                <c:pt idx="48">
                  <c:v>38692</c:v>
                </c:pt>
                <c:pt idx="49">
                  <c:v>38699</c:v>
                </c:pt>
                <c:pt idx="50">
                  <c:v>38706</c:v>
                </c:pt>
                <c:pt idx="51">
                  <c:v>38713</c:v>
                </c:pt>
                <c:pt idx="52">
                  <c:v>38720</c:v>
                </c:pt>
                <c:pt idx="53">
                  <c:v>38727</c:v>
                </c:pt>
                <c:pt idx="54">
                  <c:v>38734</c:v>
                </c:pt>
                <c:pt idx="55">
                  <c:v>38741</c:v>
                </c:pt>
                <c:pt idx="56">
                  <c:v>38748</c:v>
                </c:pt>
                <c:pt idx="57">
                  <c:v>38755</c:v>
                </c:pt>
                <c:pt idx="58">
                  <c:v>38762</c:v>
                </c:pt>
                <c:pt idx="59">
                  <c:v>38769</c:v>
                </c:pt>
                <c:pt idx="60">
                  <c:v>38776</c:v>
                </c:pt>
                <c:pt idx="61">
                  <c:v>38783</c:v>
                </c:pt>
                <c:pt idx="62">
                  <c:v>38790</c:v>
                </c:pt>
                <c:pt idx="63">
                  <c:v>38797</c:v>
                </c:pt>
                <c:pt idx="64">
                  <c:v>38804</c:v>
                </c:pt>
                <c:pt idx="65">
                  <c:v>38811</c:v>
                </c:pt>
                <c:pt idx="66">
                  <c:v>38818</c:v>
                </c:pt>
                <c:pt idx="67">
                  <c:v>38825</c:v>
                </c:pt>
                <c:pt idx="68">
                  <c:v>38832</c:v>
                </c:pt>
                <c:pt idx="69">
                  <c:v>38839</c:v>
                </c:pt>
                <c:pt idx="70">
                  <c:v>38846</c:v>
                </c:pt>
                <c:pt idx="71">
                  <c:v>38853</c:v>
                </c:pt>
                <c:pt idx="72">
                  <c:v>38860</c:v>
                </c:pt>
                <c:pt idx="73">
                  <c:v>38867</c:v>
                </c:pt>
                <c:pt idx="74">
                  <c:v>38874</c:v>
                </c:pt>
                <c:pt idx="75">
                  <c:v>38881</c:v>
                </c:pt>
                <c:pt idx="76">
                  <c:v>38888</c:v>
                </c:pt>
                <c:pt idx="77">
                  <c:v>38895</c:v>
                </c:pt>
                <c:pt idx="78">
                  <c:v>38902</c:v>
                </c:pt>
                <c:pt idx="79">
                  <c:v>38909</c:v>
                </c:pt>
                <c:pt idx="80">
                  <c:v>38916</c:v>
                </c:pt>
                <c:pt idx="81">
                  <c:v>38923</c:v>
                </c:pt>
                <c:pt idx="82">
                  <c:v>38930</c:v>
                </c:pt>
                <c:pt idx="83">
                  <c:v>38937</c:v>
                </c:pt>
                <c:pt idx="84">
                  <c:v>38944</c:v>
                </c:pt>
                <c:pt idx="85">
                  <c:v>38951</c:v>
                </c:pt>
                <c:pt idx="86">
                  <c:v>38958</c:v>
                </c:pt>
                <c:pt idx="87">
                  <c:v>38965</c:v>
                </c:pt>
                <c:pt idx="88">
                  <c:v>38972</c:v>
                </c:pt>
                <c:pt idx="89">
                  <c:v>38979</c:v>
                </c:pt>
                <c:pt idx="90">
                  <c:v>38986</c:v>
                </c:pt>
                <c:pt idx="91">
                  <c:v>38993</c:v>
                </c:pt>
                <c:pt idx="92">
                  <c:v>39000</c:v>
                </c:pt>
                <c:pt idx="93">
                  <c:v>39007</c:v>
                </c:pt>
                <c:pt idx="94">
                  <c:v>39014</c:v>
                </c:pt>
                <c:pt idx="95">
                  <c:v>39021</c:v>
                </c:pt>
                <c:pt idx="96">
                  <c:v>39028</c:v>
                </c:pt>
                <c:pt idx="97">
                  <c:v>39035</c:v>
                </c:pt>
                <c:pt idx="98">
                  <c:v>39042</c:v>
                </c:pt>
                <c:pt idx="99">
                  <c:v>39049</c:v>
                </c:pt>
                <c:pt idx="100">
                  <c:v>39056</c:v>
                </c:pt>
                <c:pt idx="101">
                  <c:v>39063</c:v>
                </c:pt>
                <c:pt idx="102">
                  <c:v>39070</c:v>
                </c:pt>
                <c:pt idx="103">
                  <c:v>39077</c:v>
                </c:pt>
                <c:pt idx="104">
                  <c:v>39084</c:v>
                </c:pt>
                <c:pt idx="105">
                  <c:v>39091</c:v>
                </c:pt>
                <c:pt idx="106">
                  <c:v>39098</c:v>
                </c:pt>
                <c:pt idx="107">
                  <c:v>39105</c:v>
                </c:pt>
                <c:pt idx="108">
                  <c:v>39112</c:v>
                </c:pt>
                <c:pt idx="109">
                  <c:v>39119</c:v>
                </c:pt>
                <c:pt idx="110">
                  <c:v>39126</c:v>
                </c:pt>
                <c:pt idx="111">
                  <c:v>39133</c:v>
                </c:pt>
                <c:pt idx="112">
                  <c:v>39140</c:v>
                </c:pt>
                <c:pt idx="113">
                  <c:v>39147</c:v>
                </c:pt>
                <c:pt idx="114">
                  <c:v>39154</c:v>
                </c:pt>
                <c:pt idx="115">
                  <c:v>39161</c:v>
                </c:pt>
                <c:pt idx="116">
                  <c:v>39168</c:v>
                </c:pt>
                <c:pt idx="117">
                  <c:v>39175</c:v>
                </c:pt>
                <c:pt idx="118">
                  <c:v>39182</c:v>
                </c:pt>
                <c:pt idx="119">
                  <c:v>39189</c:v>
                </c:pt>
                <c:pt idx="120">
                  <c:v>39196</c:v>
                </c:pt>
                <c:pt idx="121">
                  <c:v>39203</c:v>
                </c:pt>
                <c:pt idx="122">
                  <c:v>39210</c:v>
                </c:pt>
                <c:pt idx="123">
                  <c:v>39217</c:v>
                </c:pt>
                <c:pt idx="124">
                  <c:v>39224</c:v>
                </c:pt>
                <c:pt idx="125">
                  <c:v>39231</c:v>
                </c:pt>
                <c:pt idx="126">
                  <c:v>39238</c:v>
                </c:pt>
                <c:pt idx="127">
                  <c:v>39245</c:v>
                </c:pt>
                <c:pt idx="128">
                  <c:v>39252</c:v>
                </c:pt>
                <c:pt idx="129">
                  <c:v>39259</c:v>
                </c:pt>
                <c:pt idx="130">
                  <c:v>39266</c:v>
                </c:pt>
                <c:pt idx="131">
                  <c:v>39273</c:v>
                </c:pt>
                <c:pt idx="132">
                  <c:v>39280</c:v>
                </c:pt>
                <c:pt idx="133">
                  <c:v>39287</c:v>
                </c:pt>
                <c:pt idx="134">
                  <c:v>39294</c:v>
                </c:pt>
                <c:pt idx="135">
                  <c:v>39301</c:v>
                </c:pt>
                <c:pt idx="136">
                  <c:v>39308</c:v>
                </c:pt>
                <c:pt idx="137">
                  <c:v>39315</c:v>
                </c:pt>
                <c:pt idx="138">
                  <c:v>39322</c:v>
                </c:pt>
                <c:pt idx="139">
                  <c:v>39329</c:v>
                </c:pt>
                <c:pt idx="140">
                  <c:v>39336</c:v>
                </c:pt>
                <c:pt idx="141">
                  <c:v>39343</c:v>
                </c:pt>
                <c:pt idx="142">
                  <c:v>39350</c:v>
                </c:pt>
                <c:pt idx="143">
                  <c:v>39357</c:v>
                </c:pt>
                <c:pt idx="144">
                  <c:v>39364</c:v>
                </c:pt>
                <c:pt idx="145">
                  <c:v>39371</c:v>
                </c:pt>
                <c:pt idx="146">
                  <c:v>39378</c:v>
                </c:pt>
                <c:pt idx="147">
                  <c:v>39385</c:v>
                </c:pt>
                <c:pt idx="148">
                  <c:v>39392</c:v>
                </c:pt>
                <c:pt idx="149">
                  <c:v>39399</c:v>
                </c:pt>
                <c:pt idx="150">
                  <c:v>39406</c:v>
                </c:pt>
                <c:pt idx="151">
                  <c:v>39413</c:v>
                </c:pt>
                <c:pt idx="152">
                  <c:v>39420</c:v>
                </c:pt>
                <c:pt idx="153">
                  <c:v>39427</c:v>
                </c:pt>
                <c:pt idx="154">
                  <c:v>39434</c:v>
                </c:pt>
                <c:pt idx="155">
                  <c:v>39441</c:v>
                </c:pt>
                <c:pt idx="156">
                  <c:v>39448</c:v>
                </c:pt>
                <c:pt idx="157">
                  <c:v>39455</c:v>
                </c:pt>
                <c:pt idx="158">
                  <c:v>39462</c:v>
                </c:pt>
                <c:pt idx="159">
                  <c:v>39469</c:v>
                </c:pt>
                <c:pt idx="160">
                  <c:v>39476</c:v>
                </c:pt>
                <c:pt idx="161">
                  <c:v>39483</c:v>
                </c:pt>
                <c:pt idx="162">
                  <c:v>39490</c:v>
                </c:pt>
                <c:pt idx="163">
                  <c:v>39497</c:v>
                </c:pt>
                <c:pt idx="164">
                  <c:v>39504</c:v>
                </c:pt>
                <c:pt idx="165">
                  <c:v>39511</c:v>
                </c:pt>
                <c:pt idx="166">
                  <c:v>39518</c:v>
                </c:pt>
                <c:pt idx="167">
                  <c:v>39525</c:v>
                </c:pt>
                <c:pt idx="168">
                  <c:v>39532</c:v>
                </c:pt>
                <c:pt idx="169">
                  <c:v>39539</c:v>
                </c:pt>
                <c:pt idx="170">
                  <c:v>39546</c:v>
                </c:pt>
                <c:pt idx="171">
                  <c:v>39553</c:v>
                </c:pt>
                <c:pt idx="172">
                  <c:v>39560</c:v>
                </c:pt>
                <c:pt idx="173">
                  <c:v>39567</c:v>
                </c:pt>
                <c:pt idx="174">
                  <c:v>39574</c:v>
                </c:pt>
                <c:pt idx="175">
                  <c:v>39581</c:v>
                </c:pt>
                <c:pt idx="176">
                  <c:v>39588</c:v>
                </c:pt>
                <c:pt idx="177">
                  <c:v>39595</c:v>
                </c:pt>
                <c:pt idx="178">
                  <c:v>39602</c:v>
                </c:pt>
                <c:pt idx="179">
                  <c:v>39609</c:v>
                </c:pt>
                <c:pt idx="180">
                  <c:v>39616</c:v>
                </c:pt>
                <c:pt idx="181">
                  <c:v>39623</c:v>
                </c:pt>
                <c:pt idx="182">
                  <c:v>39630</c:v>
                </c:pt>
                <c:pt idx="183">
                  <c:v>39637</c:v>
                </c:pt>
                <c:pt idx="184">
                  <c:v>39644</c:v>
                </c:pt>
                <c:pt idx="185">
                  <c:v>39651</c:v>
                </c:pt>
                <c:pt idx="186">
                  <c:v>39658</c:v>
                </c:pt>
                <c:pt idx="187">
                  <c:v>39665</c:v>
                </c:pt>
                <c:pt idx="188">
                  <c:v>39672</c:v>
                </c:pt>
                <c:pt idx="189">
                  <c:v>39679</c:v>
                </c:pt>
                <c:pt idx="190">
                  <c:v>39686</c:v>
                </c:pt>
                <c:pt idx="191">
                  <c:v>39693</c:v>
                </c:pt>
                <c:pt idx="192">
                  <c:v>39700</c:v>
                </c:pt>
                <c:pt idx="193">
                  <c:v>39707</c:v>
                </c:pt>
                <c:pt idx="194">
                  <c:v>39714</c:v>
                </c:pt>
                <c:pt idx="195">
                  <c:v>39721</c:v>
                </c:pt>
                <c:pt idx="196">
                  <c:v>39728</c:v>
                </c:pt>
                <c:pt idx="197">
                  <c:v>39735</c:v>
                </c:pt>
                <c:pt idx="198">
                  <c:v>39742</c:v>
                </c:pt>
                <c:pt idx="199">
                  <c:v>39749</c:v>
                </c:pt>
                <c:pt idx="200">
                  <c:v>39756</c:v>
                </c:pt>
                <c:pt idx="201">
                  <c:v>39763</c:v>
                </c:pt>
                <c:pt idx="202">
                  <c:v>39770</c:v>
                </c:pt>
                <c:pt idx="203">
                  <c:v>39777</c:v>
                </c:pt>
                <c:pt idx="204">
                  <c:v>39784</c:v>
                </c:pt>
                <c:pt idx="205">
                  <c:v>39791</c:v>
                </c:pt>
                <c:pt idx="206">
                  <c:v>39798</c:v>
                </c:pt>
                <c:pt idx="207">
                  <c:v>39805</c:v>
                </c:pt>
                <c:pt idx="208">
                  <c:v>39812</c:v>
                </c:pt>
                <c:pt idx="209">
                  <c:v>39819</c:v>
                </c:pt>
                <c:pt idx="210">
                  <c:v>39826</c:v>
                </c:pt>
                <c:pt idx="211">
                  <c:v>39833</c:v>
                </c:pt>
                <c:pt idx="212">
                  <c:v>39840</c:v>
                </c:pt>
                <c:pt idx="213">
                  <c:v>39847</c:v>
                </c:pt>
                <c:pt idx="214">
                  <c:v>39854</c:v>
                </c:pt>
                <c:pt idx="215">
                  <c:v>39861</c:v>
                </c:pt>
                <c:pt idx="216">
                  <c:v>39868</c:v>
                </c:pt>
                <c:pt idx="217">
                  <c:v>39875</c:v>
                </c:pt>
                <c:pt idx="218">
                  <c:v>39882</c:v>
                </c:pt>
                <c:pt idx="219">
                  <c:v>39889</c:v>
                </c:pt>
                <c:pt idx="220">
                  <c:v>39896</c:v>
                </c:pt>
                <c:pt idx="221">
                  <c:v>39903</c:v>
                </c:pt>
                <c:pt idx="222">
                  <c:v>39910</c:v>
                </c:pt>
                <c:pt idx="223">
                  <c:v>39917</c:v>
                </c:pt>
                <c:pt idx="224">
                  <c:v>39924</c:v>
                </c:pt>
                <c:pt idx="225">
                  <c:v>39931</c:v>
                </c:pt>
                <c:pt idx="226">
                  <c:v>39938</c:v>
                </c:pt>
                <c:pt idx="227">
                  <c:v>39945</c:v>
                </c:pt>
                <c:pt idx="228">
                  <c:v>39952</c:v>
                </c:pt>
                <c:pt idx="229">
                  <c:v>39959</c:v>
                </c:pt>
                <c:pt idx="230">
                  <c:v>39966</c:v>
                </c:pt>
                <c:pt idx="231">
                  <c:v>39973</c:v>
                </c:pt>
                <c:pt idx="232">
                  <c:v>39980</c:v>
                </c:pt>
                <c:pt idx="233">
                  <c:v>39987</c:v>
                </c:pt>
                <c:pt idx="234">
                  <c:v>39994</c:v>
                </c:pt>
                <c:pt idx="235">
                  <c:v>40001</c:v>
                </c:pt>
                <c:pt idx="236">
                  <c:v>40008</c:v>
                </c:pt>
                <c:pt idx="237">
                  <c:v>40015</c:v>
                </c:pt>
                <c:pt idx="238">
                  <c:v>40022</c:v>
                </c:pt>
                <c:pt idx="239">
                  <c:v>40029</c:v>
                </c:pt>
                <c:pt idx="240">
                  <c:v>40036</c:v>
                </c:pt>
                <c:pt idx="241">
                  <c:v>40043</c:v>
                </c:pt>
                <c:pt idx="242">
                  <c:v>40050</c:v>
                </c:pt>
                <c:pt idx="243">
                  <c:v>40057</c:v>
                </c:pt>
                <c:pt idx="244">
                  <c:v>40064</c:v>
                </c:pt>
                <c:pt idx="245">
                  <c:v>40071</c:v>
                </c:pt>
                <c:pt idx="246">
                  <c:v>40078</c:v>
                </c:pt>
                <c:pt idx="247">
                  <c:v>40085</c:v>
                </c:pt>
                <c:pt idx="248">
                  <c:v>40092</c:v>
                </c:pt>
                <c:pt idx="249">
                  <c:v>40099</c:v>
                </c:pt>
                <c:pt idx="250">
                  <c:v>40106</c:v>
                </c:pt>
                <c:pt idx="251">
                  <c:v>40113</c:v>
                </c:pt>
                <c:pt idx="252">
                  <c:v>40120</c:v>
                </c:pt>
                <c:pt idx="253">
                  <c:v>40127</c:v>
                </c:pt>
                <c:pt idx="254">
                  <c:v>40134</c:v>
                </c:pt>
                <c:pt idx="255">
                  <c:v>40141</c:v>
                </c:pt>
                <c:pt idx="256">
                  <c:v>40148</c:v>
                </c:pt>
                <c:pt idx="257">
                  <c:v>40155</c:v>
                </c:pt>
                <c:pt idx="258">
                  <c:v>40162</c:v>
                </c:pt>
                <c:pt idx="259">
                  <c:v>40169</c:v>
                </c:pt>
                <c:pt idx="260">
                  <c:v>40176</c:v>
                </c:pt>
                <c:pt idx="261">
                  <c:v>40183</c:v>
                </c:pt>
                <c:pt idx="262">
                  <c:v>40190</c:v>
                </c:pt>
                <c:pt idx="263">
                  <c:v>40197</c:v>
                </c:pt>
                <c:pt idx="264">
                  <c:v>40204</c:v>
                </c:pt>
                <c:pt idx="265">
                  <c:v>40211</c:v>
                </c:pt>
                <c:pt idx="266">
                  <c:v>40218</c:v>
                </c:pt>
                <c:pt idx="267">
                  <c:v>40225</c:v>
                </c:pt>
                <c:pt idx="268">
                  <c:v>40232</c:v>
                </c:pt>
                <c:pt idx="269">
                  <c:v>40239</c:v>
                </c:pt>
                <c:pt idx="270">
                  <c:v>40246</c:v>
                </c:pt>
                <c:pt idx="271">
                  <c:v>40253</c:v>
                </c:pt>
                <c:pt idx="272">
                  <c:v>40260</c:v>
                </c:pt>
                <c:pt idx="273">
                  <c:v>40267</c:v>
                </c:pt>
                <c:pt idx="274">
                  <c:v>40274</c:v>
                </c:pt>
                <c:pt idx="275">
                  <c:v>40281</c:v>
                </c:pt>
                <c:pt idx="276">
                  <c:v>40288</c:v>
                </c:pt>
                <c:pt idx="277">
                  <c:v>40295</c:v>
                </c:pt>
                <c:pt idx="278">
                  <c:v>40302</c:v>
                </c:pt>
                <c:pt idx="279">
                  <c:v>40309</c:v>
                </c:pt>
                <c:pt idx="280">
                  <c:v>40316</c:v>
                </c:pt>
                <c:pt idx="281">
                  <c:v>40323</c:v>
                </c:pt>
                <c:pt idx="282">
                  <c:v>40330</c:v>
                </c:pt>
                <c:pt idx="283">
                  <c:v>40337</c:v>
                </c:pt>
                <c:pt idx="284">
                  <c:v>40344</c:v>
                </c:pt>
                <c:pt idx="285">
                  <c:v>40351</c:v>
                </c:pt>
                <c:pt idx="286">
                  <c:v>40358</c:v>
                </c:pt>
                <c:pt idx="287">
                  <c:v>40365</c:v>
                </c:pt>
                <c:pt idx="288">
                  <c:v>40372</c:v>
                </c:pt>
                <c:pt idx="289">
                  <c:v>40379</c:v>
                </c:pt>
                <c:pt idx="290">
                  <c:v>40386</c:v>
                </c:pt>
                <c:pt idx="291">
                  <c:v>40393</c:v>
                </c:pt>
                <c:pt idx="292">
                  <c:v>40400</c:v>
                </c:pt>
                <c:pt idx="293">
                  <c:v>40407</c:v>
                </c:pt>
                <c:pt idx="294">
                  <c:v>40414</c:v>
                </c:pt>
                <c:pt idx="295">
                  <c:v>40421</c:v>
                </c:pt>
                <c:pt idx="296">
                  <c:v>40428</c:v>
                </c:pt>
                <c:pt idx="297">
                  <c:v>40435</c:v>
                </c:pt>
                <c:pt idx="298">
                  <c:v>40442</c:v>
                </c:pt>
                <c:pt idx="299">
                  <c:v>40449</c:v>
                </c:pt>
                <c:pt idx="300">
                  <c:v>40456</c:v>
                </c:pt>
                <c:pt idx="301">
                  <c:v>40463</c:v>
                </c:pt>
                <c:pt idx="302">
                  <c:v>40470</c:v>
                </c:pt>
                <c:pt idx="303">
                  <c:v>40477</c:v>
                </c:pt>
                <c:pt idx="304">
                  <c:v>40484</c:v>
                </c:pt>
                <c:pt idx="305">
                  <c:v>40491</c:v>
                </c:pt>
                <c:pt idx="306">
                  <c:v>40498</c:v>
                </c:pt>
                <c:pt idx="307">
                  <c:v>40505</c:v>
                </c:pt>
                <c:pt idx="308">
                  <c:v>40512</c:v>
                </c:pt>
                <c:pt idx="309">
                  <c:v>40519</c:v>
                </c:pt>
                <c:pt idx="310">
                  <c:v>40526</c:v>
                </c:pt>
                <c:pt idx="311">
                  <c:v>40533</c:v>
                </c:pt>
                <c:pt idx="312">
                  <c:v>40540</c:v>
                </c:pt>
                <c:pt idx="313">
                  <c:v>40547</c:v>
                </c:pt>
                <c:pt idx="314">
                  <c:v>40554</c:v>
                </c:pt>
                <c:pt idx="315">
                  <c:v>40561</c:v>
                </c:pt>
                <c:pt idx="316">
                  <c:v>40568</c:v>
                </c:pt>
                <c:pt idx="317">
                  <c:v>40575</c:v>
                </c:pt>
                <c:pt idx="318">
                  <c:v>40582</c:v>
                </c:pt>
                <c:pt idx="319">
                  <c:v>40589</c:v>
                </c:pt>
                <c:pt idx="320">
                  <c:v>40596</c:v>
                </c:pt>
                <c:pt idx="321">
                  <c:v>40603</c:v>
                </c:pt>
                <c:pt idx="322">
                  <c:v>40610</c:v>
                </c:pt>
                <c:pt idx="323">
                  <c:v>40617</c:v>
                </c:pt>
                <c:pt idx="324">
                  <c:v>40624</c:v>
                </c:pt>
                <c:pt idx="325">
                  <c:v>40631</c:v>
                </c:pt>
                <c:pt idx="326">
                  <c:v>40638</c:v>
                </c:pt>
                <c:pt idx="327">
                  <c:v>40645</c:v>
                </c:pt>
                <c:pt idx="328">
                  <c:v>40652</c:v>
                </c:pt>
                <c:pt idx="329">
                  <c:v>40659</c:v>
                </c:pt>
                <c:pt idx="330">
                  <c:v>40666</c:v>
                </c:pt>
                <c:pt idx="331">
                  <c:v>40673</c:v>
                </c:pt>
                <c:pt idx="332">
                  <c:v>40680</c:v>
                </c:pt>
                <c:pt idx="333">
                  <c:v>40687</c:v>
                </c:pt>
                <c:pt idx="334">
                  <c:v>40694</c:v>
                </c:pt>
                <c:pt idx="335">
                  <c:v>40701</c:v>
                </c:pt>
                <c:pt idx="336">
                  <c:v>40708</c:v>
                </c:pt>
                <c:pt idx="337">
                  <c:v>40715</c:v>
                </c:pt>
                <c:pt idx="338">
                  <c:v>40722</c:v>
                </c:pt>
                <c:pt idx="339">
                  <c:v>40729</c:v>
                </c:pt>
                <c:pt idx="340">
                  <c:v>40736</c:v>
                </c:pt>
                <c:pt idx="341">
                  <c:v>40743</c:v>
                </c:pt>
                <c:pt idx="342">
                  <c:v>40750</c:v>
                </c:pt>
                <c:pt idx="343">
                  <c:v>40757</c:v>
                </c:pt>
                <c:pt idx="344">
                  <c:v>40764</c:v>
                </c:pt>
                <c:pt idx="345">
                  <c:v>40771</c:v>
                </c:pt>
                <c:pt idx="346">
                  <c:v>40778</c:v>
                </c:pt>
                <c:pt idx="347">
                  <c:v>40785</c:v>
                </c:pt>
                <c:pt idx="348">
                  <c:v>40792</c:v>
                </c:pt>
                <c:pt idx="349">
                  <c:v>40799</c:v>
                </c:pt>
                <c:pt idx="350">
                  <c:v>40806</c:v>
                </c:pt>
                <c:pt idx="351">
                  <c:v>40813</c:v>
                </c:pt>
                <c:pt idx="352">
                  <c:v>40820</c:v>
                </c:pt>
                <c:pt idx="353">
                  <c:v>40827</c:v>
                </c:pt>
                <c:pt idx="354">
                  <c:v>40834</c:v>
                </c:pt>
                <c:pt idx="355">
                  <c:v>40841</c:v>
                </c:pt>
                <c:pt idx="356">
                  <c:v>40848</c:v>
                </c:pt>
                <c:pt idx="357">
                  <c:v>40855</c:v>
                </c:pt>
                <c:pt idx="358">
                  <c:v>40862</c:v>
                </c:pt>
                <c:pt idx="359">
                  <c:v>40869</c:v>
                </c:pt>
                <c:pt idx="360">
                  <c:v>40876</c:v>
                </c:pt>
                <c:pt idx="361">
                  <c:v>40883</c:v>
                </c:pt>
                <c:pt idx="362">
                  <c:v>40890</c:v>
                </c:pt>
                <c:pt idx="363">
                  <c:v>40897</c:v>
                </c:pt>
                <c:pt idx="364">
                  <c:v>40904</c:v>
                </c:pt>
                <c:pt idx="365">
                  <c:v>40911</c:v>
                </c:pt>
                <c:pt idx="366">
                  <c:v>40918</c:v>
                </c:pt>
                <c:pt idx="367">
                  <c:v>40925</c:v>
                </c:pt>
                <c:pt idx="368">
                  <c:v>40932</c:v>
                </c:pt>
                <c:pt idx="369">
                  <c:v>40939</c:v>
                </c:pt>
                <c:pt idx="370">
                  <c:v>40946</c:v>
                </c:pt>
                <c:pt idx="371">
                  <c:v>40953</c:v>
                </c:pt>
                <c:pt idx="372">
                  <c:v>40960</c:v>
                </c:pt>
                <c:pt idx="373">
                  <c:v>40967</c:v>
                </c:pt>
                <c:pt idx="374">
                  <c:v>40974</c:v>
                </c:pt>
                <c:pt idx="375">
                  <c:v>40981</c:v>
                </c:pt>
                <c:pt idx="376">
                  <c:v>40988</c:v>
                </c:pt>
                <c:pt idx="377">
                  <c:v>40995</c:v>
                </c:pt>
                <c:pt idx="378">
                  <c:v>41002</c:v>
                </c:pt>
                <c:pt idx="379">
                  <c:v>41009</c:v>
                </c:pt>
                <c:pt idx="380">
                  <c:v>41016</c:v>
                </c:pt>
                <c:pt idx="381">
                  <c:v>41023</c:v>
                </c:pt>
                <c:pt idx="382">
                  <c:v>41030</c:v>
                </c:pt>
                <c:pt idx="383">
                  <c:v>41037</c:v>
                </c:pt>
                <c:pt idx="384">
                  <c:v>41044</c:v>
                </c:pt>
                <c:pt idx="385">
                  <c:v>41051</c:v>
                </c:pt>
                <c:pt idx="386">
                  <c:v>41058</c:v>
                </c:pt>
                <c:pt idx="387">
                  <c:v>41065</c:v>
                </c:pt>
                <c:pt idx="388">
                  <c:v>41072</c:v>
                </c:pt>
                <c:pt idx="389">
                  <c:v>41079</c:v>
                </c:pt>
                <c:pt idx="390">
                  <c:v>41086</c:v>
                </c:pt>
                <c:pt idx="391">
                  <c:v>41093</c:v>
                </c:pt>
                <c:pt idx="392">
                  <c:v>41100</c:v>
                </c:pt>
                <c:pt idx="393">
                  <c:v>41107</c:v>
                </c:pt>
                <c:pt idx="394">
                  <c:v>41114</c:v>
                </c:pt>
                <c:pt idx="395">
                  <c:v>41121</c:v>
                </c:pt>
                <c:pt idx="396">
                  <c:v>41128</c:v>
                </c:pt>
                <c:pt idx="397">
                  <c:v>41135</c:v>
                </c:pt>
                <c:pt idx="398">
                  <c:v>41142</c:v>
                </c:pt>
                <c:pt idx="399">
                  <c:v>41149</c:v>
                </c:pt>
                <c:pt idx="400">
                  <c:v>41156</c:v>
                </c:pt>
                <c:pt idx="401">
                  <c:v>41163</c:v>
                </c:pt>
                <c:pt idx="402">
                  <c:v>41170</c:v>
                </c:pt>
                <c:pt idx="403">
                  <c:v>41177</c:v>
                </c:pt>
                <c:pt idx="404">
                  <c:v>41184</c:v>
                </c:pt>
                <c:pt idx="405">
                  <c:v>41191</c:v>
                </c:pt>
                <c:pt idx="406">
                  <c:v>41198</c:v>
                </c:pt>
                <c:pt idx="407">
                  <c:v>41205</c:v>
                </c:pt>
                <c:pt idx="408">
                  <c:v>41212</c:v>
                </c:pt>
                <c:pt idx="409">
                  <c:v>41219</c:v>
                </c:pt>
                <c:pt idx="410">
                  <c:v>41226</c:v>
                </c:pt>
                <c:pt idx="411">
                  <c:v>41233</c:v>
                </c:pt>
                <c:pt idx="412">
                  <c:v>41240</c:v>
                </c:pt>
                <c:pt idx="413">
                  <c:v>41247</c:v>
                </c:pt>
                <c:pt idx="414">
                  <c:v>41254</c:v>
                </c:pt>
                <c:pt idx="415">
                  <c:v>41261</c:v>
                </c:pt>
                <c:pt idx="416">
                  <c:v>41268</c:v>
                </c:pt>
                <c:pt idx="417">
                  <c:v>41275</c:v>
                </c:pt>
                <c:pt idx="418">
                  <c:v>41282</c:v>
                </c:pt>
                <c:pt idx="419">
                  <c:v>41289</c:v>
                </c:pt>
                <c:pt idx="420">
                  <c:v>41296</c:v>
                </c:pt>
                <c:pt idx="421">
                  <c:v>41303</c:v>
                </c:pt>
                <c:pt idx="422">
                  <c:v>41310</c:v>
                </c:pt>
                <c:pt idx="423">
                  <c:v>41317</c:v>
                </c:pt>
                <c:pt idx="424">
                  <c:v>41324</c:v>
                </c:pt>
                <c:pt idx="425">
                  <c:v>41331</c:v>
                </c:pt>
                <c:pt idx="426">
                  <c:v>41338</c:v>
                </c:pt>
                <c:pt idx="427">
                  <c:v>41345</c:v>
                </c:pt>
                <c:pt idx="428">
                  <c:v>41352</c:v>
                </c:pt>
                <c:pt idx="429">
                  <c:v>41359</c:v>
                </c:pt>
                <c:pt idx="430">
                  <c:v>41366</c:v>
                </c:pt>
                <c:pt idx="431">
                  <c:v>41373</c:v>
                </c:pt>
                <c:pt idx="432">
                  <c:v>41380</c:v>
                </c:pt>
                <c:pt idx="433">
                  <c:v>41387</c:v>
                </c:pt>
                <c:pt idx="434">
                  <c:v>41394</c:v>
                </c:pt>
                <c:pt idx="435">
                  <c:v>41401</c:v>
                </c:pt>
                <c:pt idx="436">
                  <c:v>41408</c:v>
                </c:pt>
                <c:pt idx="437">
                  <c:v>41415</c:v>
                </c:pt>
                <c:pt idx="438">
                  <c:v>41422</c:v>
                </c:pt>
                <c:pt idx="439">
                  <c:v>41429</c:v>
                </c:pt>
                <c:pt idx="440">
                  <c:v>41436</c:v>
                </c:pt>
                <c:pt idx="441">
                  <c:v>41443</c:v>
                </c:pt>
                <c:pt idx="442">
                  <c:v>41450</c:v>
                </c:pt>
                <c:pt idx="443">
                  <c:v>41457</c:v>
                </c:pt>
              </c:numCache>
            </c:numRef>
          </c:cat>
          <c:val>
            <c:numRef>
              <c:f>'DATA WEEKLY-4'!$L$162:$L$604</c:f>
              <c:numCache>
                <c:formatCode>General</c:formatCode>
                <c:ptCount val="443"/>
                <c:pt idx="0">
                  <c:v>62.68</c:v>
                </c:pt>
                <c:pt idx="1">
                  <c:v>78.367500000000007</c:v>
                </c:pt>
                <c:pt idx="2">
                  <c:v>32.042500000000011</c:v>
                </c:pt>
                <c:pt idx="3">
                  <c:v>13.452500000000034</c:v>
                </c:pt>
                <c:pt idx="4">
                  <c:v>-48.432500000000012</c:v>
                </c:pt>
                <c:pt idx="5">
                  <c:v>-19.922499999999889</c:v>
                </c:pt>
                <c:pt idx="6">
                  <c:v>39.845000000000006</c:v>
                </c:pt>
                <c:pt idx="7">
                  <c:v>107.43</c:v>
                </c:pt>
                <c:pt idx="8">
                  <c:v>182.58500000000001</c:v>
                </c:pt>
                <c:pt idx="9">
                  <c:v>175.4</c:v>
                </c:pt>
                <c:pt idx="10">
                  <c:v>106.15249999999995</c:v>
                </c:pt>
                <c:pt idx="11">
                  <c:v>34.822500000000012</c:v>
                </c:pt>
                <c:pt idx="12">
                  <c:v>-91.882499999999979</c:v>
                </c:pt>
                <c:pt idx="13">
                  <c:v>-146.10499999999999</c:v>
                </c:pt>
                <c:pt idx="14">
                  <c:v>-133.61499999999998</c:v>
                </c:pt>
                <c:pt idx="15">
                  <c:v>-126.3875</c:v>
                </c:pt>
                <c:pt idx="16">
                  <c:v>-49.515000000000001</c:v>
                </c:pt>
                <c:pt idx="17">
                  <c:v>-71.710000000000022</c:v>
                </c:pt>
                <c:pt idx="18">
                  <c:v>-40.432500000000012</c:v>
                </c:pt>
                <c:pt idx="19">
                  <c:v>-13.555000000000023</c:v>
                </c:pt>
                <c:pt idx="20">
                  <c:v>-19.142499999999938</c:v>
                </c:pt>
                <c:pt idx="21">
                  <c:v>34.572500000000012</c:v>
                </c:pt>
                <c:pt idx="22">
                  <c:v>51.862500000000011</c:v>
                </c:pt>
                <c:pt idx="23">
                  <c:v>64.302499999999981</c:v>
                </c:pt>
                <c:pt idx="24">
                  <c:v>92.157499999999999</c:v>
                </c:pt>
                <c:pt idx="25">
                  <c:v>85.757499999999993</c:v>
                </c:pt>
                <c:pt idx="26">
                  <c:v>62.430000000000007</c:v>
                </c:pt>
                <c:pt idx="27">
                  <c:v>96.179999999999978</c:v>
                </c:pt>
                <c:pt idx="28">
                  <c:v>119.20500000000001</c:v>
                </c:pt>
                <c:pt idx="29">
                  <c:v>151.4975</c:v>
                </c:pt>
                <c:pt idx="30">
                  <c:v>111.005</c:v>
                </c:pt>
                <c:pt idx="31">
                  <c:v>128.02250000000004</c:v>
                </c:pt>
                <c:pt idx="32">
                  <c:v>150.23499999999999</c:v>
                </c:pt>
                <c:pt idx="33">
                  <c:v>121.07499999999999</c:v>
                </c:pt>
                <c:pt idx="34">
                  <c:v>121.8775</c:v>
                </c:pt>
                <c:pt idx="35">
                  <c:v>75.58</c:v>
                </c:pt>
                <c:pt idx="36">
                  <c:v>73.510000000000005</c:v>
                </c:pt>
                <c:pt idx="37">
                  <c:v>130.1925</c:v>
                </c:pt>
                <c:pt idx="38">
                  <c:v>264.69</c:v>
                </c:pt>
                <c:pt idx="39">
                  <c:v>371.065</c:v>
                </c:pt>
                <c:pt idx="40">
                  <c:v>257.77750000000003</c:v>
                </c:pt>
                <c:pt idx="41">
                  <c:v>177.27999999999992</c:v>
                </c:pt>
                <c:pt idx="42">
                  <c:v>65.017500000000027</c:v>
                </c:pt>
                <c:pt idx="43">
                  <c:v>-56.917500000000004</c:v>
                </c:pt>
                <c:pt idx="44">
                  <c:v>109.65249999999995</c:v>
                </c:pt>
                <c:pt idx="45">
                  <c:v>194.00750000000002</c:v>
                </c:pt>
                <c:pt idx="46">
                  <c:v>309.87</c:v>
                </c:pt>
                <c:pt idx="47">
                  <c:v>351.38</c:v>
                </c:pt>
                <c:pt idx="48">
                  <c:v>338.13249999999999</c:v>
                </c:pt>
                <c:pt idx="49">
                  <c:v>336.89499999999964</c:v>
                </c:pt>
                <c:pt idx="50">
                  <c:v>221.91750000000002</c:v>
                </c:pt>
                <c:pt idx="51">
                  <c:v>162.1525</c:v>
                </c:pt>
                <c:pt idx="52">
                  <c:v>114.59249999999999</c:v>
                </c:pt>
                <c:pt idx="53">
                  <c:v>207.33250000000004</c:v>
                </c:pt>
                <c:pt idx="54">
                  <c:v>327.41999999999916</c:v>
                </c:pt>
                <c:pt idx="55">
                  <c:v>414.92249999999916</c:v>
                </c:pt>
                <c:pt idx="56">
                  <c:v>553.41499999999996</c:v>
                </c:pt>
                <c:pt idx="57">
                  <c:v>529.83999999999946</c:v>
                </c:pt>
                <c:pt idx="58">
                  <c:v>431.3725</c:v>
                </c:pt>
                <c:pt idx="59">
                  <c:v>458.72749999999917</c:v>
                </c:pt>
                <c:pt idx="60">
                  <c:v>423.09500000000003</c:v>
                </c:pt>
                <c:pt idx="61">
                  <c:v>342.91499999999917</c:v>
                </c:pt>
                <c:pt idx="62">
                  <c:v>288.33000000000004</c:v>
                </c:pt>
                <c:pt idx="63">
                  <c:v>311.57</c:v>
                </c:pt>
                <c:pt idx="64">
                  <c:v>216.33500000000004</c:v>
                </c:pt>
                <c:pt idx="65">
                  <c:v>175.6</c:v>
                </c:pt>
                <c:pt idx="66">
                  <c:v>269.62250000000006</c:v>
                </c:pt>
                <c:pt idx="67">
                  <c:v>143.66250000000002</c:v>
                </c:pt>
                <c:pt idx="68">
                  <c:v>171.1925</c:v>
                </c:pt>
                <c:pt idx="69">
                  <c:v>217.55250000000001</c:v>
                </c:pt>
                <c:pt idx="70">
                  <c:v>347.39250000000004</c:v>
                </c:pt>
                <c:pt idx="71">
                  <c:v>379.90500000000003</c:v>
                </c:pt>
                <c:pt idx="72">
                  <c:v>75.474999999999994</c:v>
                </c:pt>
                <c:pt idx="73">
                  <c:v>-78.132499999999979</c:v>
                </c:pt>
                <c:pt idx="74">
                  <c:v>-308.89750000000004</c:v>
                </c:pt>
                <c:pt idx="75">
                  <c:v>-782.06</c:v>
                </c:pt>
                <c:pt idx="76">
                  <c:v>-651.1400000000001</c:v>
                </c:pt>
                <c:pt idx="77">
                  <c:v>-576.25749999999948</c:v>
                </c:pt>
                <c:pt idx="78">
                  <c:v>-564.34499999999946</c:v>
                </c:pt>
                <c:pt idx="79">
                  <c:v>-7.4125000000000085</c:v>
                </c:pt>
                <c:pt idx="80">
                  <c:v>-9.7275000000000009</c:v>
                </c:pt>
                <c:pt idx="81">
                  <c:v>14.0875</c:v>
                </c:pt>
                <c:pt idx="82">
                  <c:v>67.415000000000006</c:v>
                </c:pt>
                <c:pt idx="83">
                  <c:v>25.64</c:v>
                </c:pt>
                <c:pt idx="84">
                  <c:v>141.94750000000002</c:v>
                </c:pt>
                <c:pt idx="85">
                  <c:v>191.35750000000004</c:v>
                </c:pt>
                <c:pt idx="86">
                  <c:v>127.22250000000001</c:v>
                </c:pt>
                <c:pt idx="87">
                  <c:v>51.690000000000012</c:v>
                </c:pt>
                <c:pt idx="88">
                  <c:v>-15.842500000000006</c:v>
                </c:pt>
                <c:pt idx="89">
                  <c:v>-112.02500000000001</c:v>
                </c:pt>
                <c:pt idx="90">
                  <c:v>-125.60499999999999</c:v>
                </c:pt>
                <c:pt idx="91">
                  <c:v>-142.32250000000042</c:v>
                </c:pt>
                <c:pt idx="92">
                  <c:v>-86.252500000000012</c:v>
                </c:pt>
                <c:pt idx="93">
                  <c:v>27.839999999999996</c:v>
                </c:pt>
                <c:pt idx="94">
                  <c:v>85.807500000000005</c:v>
                </c:pt>
                <c:pt idx="95">
                  <c:v>149.47999999999999</c:v>
                </c:pt>
                <c:pt idx="96">
                  <c:v>194.95250000000004</c:v>
                </c:pt>
                <c:pt idx="97">
                  <c:v>166.99250000000001</c:v>
                </c:pt>
                <c:pt idx="98">
                  <c:v>180.48500000000001</c:v>
                </c:pt>
                <c:pt idx="99">
                  <c:v>137.9425</c:v>
                </c:pt>
                <c:pt idx="100">
                  <c:v>18.035000000000004</c:v>
                </c:pt>
                <c:pt idx="101">
                  <c:v>52.9375</c:v>
                </c:pt>
                <c:pt idx="102">
                  <c:v>69.740000000000023</c:v>
                </c:pt>
                <c:pt idx="103">
                  <c:v>55.4</c:v>
                </c:pt>
                <c:pt idx="104">
                  <c:v>195.67250000000001</c:v>
                </c:pt>
                <c:pt idx="105">
                  <c:v>203.3075</c:v>
                </c:pt>
                <c:pt idx="106">
                  <c:v>91.47</c:v>
                </c:pt>
                <c:pt idx="107">
                  <c:v>139.91750000000002</c:v>
                </c:pt>
                <c:pt idx="108">
                  <c:v>114.4725</c:v>
                </c:pt>
                <c:pt idx="109">
                  <c:v>65.950000000000017</c:v>
                </c:pt>
                <c:pt idx="110">
                  <c:v>187.8175</c:v>
                </c:pt>
                <c:pt idx="111">
                  <c:v>182.16250000000002</c:v>
                </c:pt>
                <c:pt idx="112">
                  <c:v>92.715000000000003</c:v>
                </c:pt>
                <c:pt idx="113">
                  <c:v>-340.89499999999964</c:v>
                </c:pt>
                <c:pt idx="114">
                  <c:v>-419.48499999999916</c:v>
                </c:pt>
                <c:pt idx="115">
                  <c:v>-458.69999999999993</c:v>
                </c:pt>
                <c:pt idx="116">
                  <c:v>-330.87749999999994</c:v>
                </c:pt>
                <c:pt idx="117">
                  <c:v>156.24749999999997</c:v>
                </c:pt>
                <c:pt idx="118">
                  <c:v>246.07499999999999</c:v>
                </c:pt>
                <c:pt idx="119">
                  <c:v>347.52500000000003</c:v>
                </c:pt>
                <c:pt idx="120">
                  <c:v>325.60500000000002</c:v>
                </c:pt>
                <c:pt idx="121">
                  <c:v>256.86</c:v>
                </c:pt>
                <c:pt idx="122">
                  <c:v>268.75750000000005</c:v>
                </c:pt>
                <c:pt idx="123">
                  <c:v>216.50750000000002</c:v>
                </c:pt>
                <c:pt idx="124">
                  <c:v>391.58749999999969</c:v>
                </c:pt>
                <c:pt idx="125">
                  <c:v>437.875</c:v>
                </c:pt>
                <c:pt idx="126">
                  <c:v>570.495</c:v>
                </c:pt>
                <c:pt idx="127">
                  <c:v>560.78750000000002</c:v>
                </c:pt>
                <c:pt idx="128">
                  <c:v>507.71</c:v>
                </c:pt>
                <c:pt idx="129">
                  <c:v>609.98749999999939</c:v>
                </c:pt>
                <c:pt idx="130">
                  <c:v>488.59999999999923</c:v>
                </c:pt>
                <c:pt idx="131">
                  <c:v>679.45749999999782</c:v>
                </c:pt>
                <c:pt idx="132">
                  <c:v>654.13</c:v>
                </c:pt>
                <c:pt idx="133">
                  <c:v>591.06749999999806</c:v>
                </c:pt>
                <c:pt idx="134">
                  <c:v>403.83500000000004</c:v>
                </c:pt>
                <c:pt idx="135">
                  <c:v>160.09500000000003</c:v>
                </c:pt>
                <c:pt idx="136">
                  <c:v>-37.230000000000011</c:v>
                </c:pt>
                <c:pt idx="137">
                  <c:v>-319.71249999999969</c:v>
                </c:pt>
                <c:pt idx="138">
                  <c:v>-51.84</c:v>
                </c:pt>
                <c:pt idx="139">
                  <c:v>61.122500000000137</c:v>
                </c:pt>
                <c:pt idx="140">
                  <c:v>159.94750000000002</c:v>
                </c:pt>
                <c:pt idx="141">
                  <c:v>410.19749999999999</c:v>
                </c:pt>
                <c:pt idx="142">
                  <c:v>531.55500000000006</c:v>
                </c:pt>
                <c:pt idx="143">
                  <c:v>602.30999999999949</c:v>
                </c:pt>
                <c:pt idx="144">
                  <c:v>839.8</c:v>
                </c:pt>
                <c:pt idx="145">
                  <c:v>935.27500000000055</c:v>
                </c:pt>
                <c:pt idx="146">
                  <c:v>655.29000000000053</c:v>
                </c:pt>
                <c:pt idx="147">
                  <c:v>793.6875</c:v>
                </c:pt>
                <c:pt idx="148">
                  <c:v>586.6</c:v>
                </c:pt>
                <c:pt idx="149">
                  <c:v>184.41750000000002</c:v>
                </c:pt>
                <c:pt idx="150">
                  <c:v>225.86250000000004</c:v>
                </c:pt>
                <c:pt idx="151">
                  <c:v>-162.935</c:v>
                </c:pt>
                <c:pt idx="152">
                  <c:v>-9.4325000000000028</c:v>
                </c:pt>
                <c:pt idx="153">
                  <c:v>527.245</c:v>
                </c:pt>
                <c:pt idx="154">
                  <c:v>259.82000000000005</c:v>
                </c:pt>
                <c:pt idx="155">
                  <c:v>353.40500000000003</c:v>
                </c:pt>
                <c:pt idx="156">
                  <c:v>121.62750000000001</c:v>
                </c:pt>
                <c:pt idx="157">
                  <c:v>-345.74250000000001</c:v>
                </c:pt>
                <c:pt idx="158">
                  <c:v>-190.37</c:v>
                </c:pt>
                <c:pt idx="159">
                  <c:v>-680.91249999999832</c:v>
                </c:pt>
                <c:pt idx="160">
                  <c:v>-813.24</c:v>
                </c:pt>
                <c:pt idx="161">
                  <c:v>-655.28000000000054</c:v>
                </c:pt>
                <c:pt idx="162">
                  <c:v>-644.60749999999996</c:v>
                </c:pt>
                <c:pt idx="163">
                  <c:v>-138.26750000000001</c:v>
                </c:pt>
                <c:pt idx="164">
                  <c:v>119.76249999999999</c:v>
                </c:pt>
                <c:pt idx="165">
                  <c:v>145.69750000000002</c:v>
                </c:pt>
                <c:pt idx="166">
                  <c:v>65.912499999999994</c:v>
                </c:pt>
                <c:pt idx="167">
                  <c:v>4.7274999999999885</c:v>
                </c:pt>
                <c:pt idx="168">
                  <c:v>-156.95500000000001</c:v>
                </c:pt>
                <c:pt idx="169">
                  <c:v>-163.005</c:v>
                </c:pt>
                <c:pt idx="170">
                  <c:v>72.9675000000002</c:v>
                </c:pt>
                <c:pt idx="171">
                  <c:v>64.407500000000027</c:v>
                </c:pt>
                <c:pt idx="172">
                  <c:v>291.15499999999997</c:v>
                </c:pt>
                <c:pt idx="173">
                  <c:v>413.38499999999999</c:v>
                </c:pt>
                <c:pt idx="174">
                  <c:v>525.70000000000005</c:v>
                </c:pt>
                <c:pt idx="175">
                  <c:v>671.98249999999996</c:v>
                </c:pt>
                <c:pt idx="176">
                  <c:v>769.10500000000002</c:v>
                </c:pt>
                <c:pt idx="177">
                  <c:v>618.15499999999997</c:v>
                </c:pt>
                <c:pt idx="178">
                  <c:v>456.9274999999991</c:v>
                </c:pt>
                <c:pt idx="179">
                  <c:v>243.67250000000001</c:v>
                </c:pt>
                <c:pt idx="180">
                  <c:v>-196.60750000000002</c:v>
                </c:pt>
                <c:pt idx="181">
                  <c:v>-418.6825</c:v>
                </c:pt>
                <c:pt idx="182">
                  <c:v>-721.41000000000008</c:v>
                </c:pt>
                <c:pt idx="183">
                  <c:v>-790.12500000000011</c:v>
                </c:pt>
                <c:pt idx="184">
                  <c:v>-794.34999999999832</c:v>
                </c:pt>
                <c:pt idx="185">
                  <c:v>-552.12749999999949</c:v>
                </c:pt>
                <c:pt idx="186">
                  <c:v>-382.34000000000032</c:v>
                </c:pt>
                <c:pt idx="187">
                  <c:v>-262.48749999999916</c:v>
                </c:pt>
                <c:pt idx="188">
                  <c:v>-313.27499999999969</c:v>
                </c:pt>
                <c:pt idx="189">
                  <c:v>-502.6</c:v>
                </c:pt>
                <c:pt idx="190">
                  <c:v>-506.685</c:v>
                </c:pt>
                <c:pt idx="191">
                  <c:v>-474.25750000000005</c:v>
                </c:pt>
                <c:pt idx="192">
                  <c:v>-416.95500000000004</c:v>
                </c:pt>
                <c:pt idx="193">
                  <c:v>-413.88499999999999</c:v>
                </c:pt>
                <c:pt idx="194">
                  <c:v>-504.99749999999915</c:v>
                </c:pt>
                <c:pt idx="195">
                  <c:v>-513.38499999999999</c:v>
                </c:pt>
                <c:pt idx="196">
                  <c:v>-527.64749999999947</c:v>
                </c:pt>
                <c:pt idx="197">
                  <c:v>-477.9874999999991</c:v>
                </c:pt>
                <c:pt idx="198">
                  <c:v>-345.21750000000003</c:v>
                </c:pt>
                <c:pt idx="199">
                  <c:v>-375.47749999999922</c:v>
                </c:pt>
                <c:pt idx="200">
                  <c:v>-158.78250000000003</c:v>
                </c:pt>
                <c:pt idx="201">
                  <c:v>-44.215000000000003</c:v>
                </c:pt>
                <c:pt idx="202">
                  <c:v>-98.5625</c:v>
                </c:pt>
                <c:pt idx="203">
                  <c:v>-68.95</c:v>
                </c:pt>
                <c:pt idx="204">
                  <c:v>-180.9675</c:v>
                </c:pt>
                <c:pt idx="205">
                  <c:v>-74.144999999999996</c:v>
                </c:pt>
                <c:pt idx="206">
                  <c:v>-100.08750000000002</c:v>
                </c:pt>
                <c:pt idx="207">
                  <c:v>140.13999999999999</c:v>
                </c:pt>
                <c:pt idx="208">
                  <c:v>139.5925</c:v>
                </c:pt>
                <c:pt idx="209">
                  <c:v>159.95500000000001</c:v>
                </c:pt>
                <c:pt idx="210">
                  <c:v>325.745</c:v>
                </c:pt>
                <c:pt idx="211">
                  <c:v>108.11500000000001</c:v>
                </c:pt>
                <c:pt idx="212">
                  <c:v>147.845</c:v>
                </c:pt>
                <c:pt idx="213">
                  <c:v>84.647500000000022</c:v>
                </c:pt>
                <c:pt idx="214">
                  <c:v>70.25</c:v>
                </c:pt>
                <c:pt idx="215">
                  <c:v>126.0625</c:v>
                </c:pt>
                <c:pt idx="216">
                  <c:v>121.3</c:v>
                </c:pt>
                <c:pt idx="217">
                  <c:v>36.550000000000004</c:v>
                </c:pt>
                <c:pt idx="218">
                  <c:v>13.035</c:v>
                </c:pt>
                <c:pt idx="219">
                  <c:v>-21.875</c:v>
                </c:pt>
                <c:pt idx="220">
                  <c:v>147.3075</c:v>
                </c:pt>
                <c:pt idx="221">
                  <c:v>222.91499999999996</c:v>
                </c:pt>
                <c:pt idx="222">
                  <c:v>402.6875</c:v>
                </c:pt>
                <c:pt idx="223">
                  <c:v>534.76249999999948</c:v>
                </c:pt>
                <c:pt idx="224">
                  <c:v>473.97999999999922</c:v>
                </c:pt>
                <c:pt idx="225">
                  <c:v>444.23999999999904</c:v>
                </c:pt>
                <c:pt idx="226">
                  <c:v>501.37250000000006</c:v>
                </c:pt>
                <c:pt idx="227">
                  <c:v>521.98</c:v>
                </c:pt>
                <c:pt idx="228">
                  <c:v>612.41749999999831</c:v>
                </c:pt>
                <c:pt idx="229">
                  <c:v>714.81749999999806</c:v>
                </c:pt>
                <c:pt idx="230">
                  <c:v>767.46499999999946</c:v>
                </c:pt>
                <c:pt idx="231">
                  <c:v>756.36499999999819</c:v>
                </c:pt>
                <c:pt idx="232">
                  <c:v>614.41</c:v>
                </c:pt>
                <c:pt idx="233">
                  <c:v>343.96000000000004</c:v>
                </c:pt>
                <c:pt idx="234">
                  <c:v>73.110000000000014</c:v>
                </c:pt>
                <c:pt idx="235">
                  <c:v>-134.77249999999998</c:v>
                </c:pt>
                <c:pt idx="236">
                  <c:v>-230.97750000000002</c:v>
                </c:pt>
                <c:pt idx="237">
                  <c:v>64.3125</c:v>
                </c:pt>
                <c:pt idx="238">
                  <c:v>140.75</c:v>
                </c:pt>
                <c:pt idx="239">
                  <c:v>284.42999999999904</c:v>
                </c:pt>
                <c:pt idx="240">
                  <c:v>402.1875</c:v>
                </c:pt>
                <c:pt idx="241">
                  <c:v>231.1875</c:v>
                </c:pt>
                <c:pt idx="242">
                  <c:v>206.20249999999999</c:v>
                </c:pt>
                <c:pt idx="243">
                  <c:v>44.484999999999999</c:v>
                </c:pt>
                <c:pt idx="244">
                  <c:v>4.1149999999999798</c:v>
                </c:pt>
                <c:pt idx="245">
                  <c:v>95.295000000000002</c:v>
                </c:pt>
                <c:pt idx="246">
                  <c:v>186.465</c:v>
                </c:pt>
                <c:pt idx="247">
                  <c:v>347.26000000000005</c:v>
                </c:pt>
                <c:pt idx="248">
                  <c:v>431.77</c:v>
                </c:pt>
                <c:pt idx="249">
                  <c:v>666.26249999999948</c:v>
                </c:pt>
                <c:pt idx="250">
                  <c:v>862.12249999999949</c:v>
                </c:pt>
                <c:pt idx="251">
                  <c:v>924.72249999999997</c:v>
                </c:pt>
                <c:pt idx="252">
                  <c:v>734.09750000000008</c:v>
                </c:pt>
                <c:pt idx="253">
                  <c:v>589.91</c:v>
                </c:pt>
                <c:pt idx="254">
                  <c:v>373.75750000000005</c:v>
                </c:pt>
                <c:pt idx="255">
                  <c:v>336.6925</c:v>
                </c:pt>
                <c:pt idx="256">
                  <c:v>461.63749999999999</c:v>
                </c:pt>
                <c:pt idx="257">
                  <c:v>463.64249999999998</c:v>
                </c:pt>
                <c:pt idx="258">
                  <c:v>337.8175</c:v>
                </c:pt>
                <c:pt idx="259">
                  <c:v>318.9899999999991</c:v>
                </c:pt>
                <c:pt idx="260">
                  <c:v>274.1275</c:v>
                </c:pt>
                <c:pt idx="261">
                  <c:v>264.5675</c:v>
                </c:pt>
                <c:pt idx="262">
                  <c:v>397.99249999999904</c:v>
                </c:pt>
                <c:pt idx="263">
                  <c:v>425.9899999999991</c:v>
                </c:pt>
                <c:pt idx="264">
                  <c:v>320.87249999999995</c:v>
                </c:pt>
                <c:pt idx="265">
                  <c:v>73.617499999999993</c:v>
                </c:pt>
                <c:pt idx="266">
                  <c:v>-271.29499999999916</c:v>
                </c:pt>
                <c:pt idx="267">
                  <c:v>-392.66249999999997</c:v>
                </c:pt>
                <c:pt idx="268">
                  <c:v>-232.8725</c:v>
                </c:pt>
                <c:pt idx="269">
                  <c:v>-114.455</c:v>
                </c:pt>
                <c:pt idx="270">
                  <c:v>118.52250000000001</c:v>
                </c:pt>
                <c:pt idx="271">
                  <c:v>211.52250000000001</c:v>
                </c:pt>
                <c:pt idx="272">
                  <c:v>202.6875</c:v>
                </c:pt>
                <c:pt idx="273">
                  <c:v>200.49</c:v>
                </c:pt>
                <c:pt idx="274">
                  <c:v>316.8125</c:v>
                </c:pt>
                <c:pt idx="275">
                  <c:v>211.23000000000002</c:v>
                </c:pt>
                <c:pt idx="276">
                  <c:v>150.935</c:v>
                </c:pt>
                <c:pt idx="277">
                  <c:v>131.61250000000001</c:v>
                </c:pt>
                <c:pt idx="278">
                  <c:v>-96.832499999999982</c:v>
                </c:pt>
                <c:pt idx="279">
                  <c:v>-206.065</c:v>
                </c:pt>
                <c:pt idx="280">
                  <c:v>-242.15</c:v>
                </c:pt>
                <c:pt idx="281">
                  <c:v>-436.61500000000001</c:v>
                </c:pt>
                <c:pt idx="282">
                  <c:v>-309.55250000000001</c:v>
                </c:pt>
                <c:pt idx="283">
                  <c:v>-178.17</c:v>
                </c:pt>
                <c:pt idx="284">
                  <c:v>-48.937499999999986</c:v>
                </c:pt>
                <c:pt idx="285">
                  <c:v>196.57</c:v>
                </c:pt>
                <c:pt idx="286">
                  <c:v>114.39249999999998</c:v>
                </c:pt>
                <c:pt idx="287">
                  <c:v>138.98250000000004</c:v>
                </c:pt>
                <c:pt idx="288">
                  <c:v>198.345</c:v>
                </c:pt>
                <c:pt idx="289">
                  <c:v>208.74250000000001</c:v>
                </c:pt>
                <c:pt idx="290">
                  <c:v>345.66250000000002</c:v>
                </c:pt>
                <c:pt idx="291">
                  <c:v>544.50249999999949</c:v>
                </c:pt>
                <c:pt idx="292">
                  <c:v>469.95749999999964</c:v>
                </c:pt>
                <c:pt idx="293">
                  <c:v>574.83249999999782</c:v>
                </c:pt>
                <c:pt idx="294">
                  <c:v>476.37999999999994</c:v>
                </c:pt>
                <c:pt idx="295">
                  <c:v>288.86750000000001</c:v>
                </c:pt>
                <c:pt idx="296">
                  <c:v>338.1275</c:v>
                </c:pt>
                <c:pt idx="297">
                  <c:v>345.63249999999999</c:v>
                </c:pt>
                <c:pt idx="298">
                  <c:v>435.28749999999923</c:v>
                </c:pt>
                <c:pt idx="299">
                  <c:v>630.44749999999806</c:v>
                </c:pt>
                <c:pt idx="300">
                  <c:v>982.16749999999831</c:v>
                </c:pt>
                <c:pt idx="301">
                  <c:v>986.08249999999998</c:v>
                </c:pt>
                <c:pt idx="302">
                  <c:v>1278.8925000000002</c:v>
                </c:pt>
                <c:pt idx="303">
                  <c:v>1203.1524999999967</c:v>
                </c:pt>
                <c:pt idx="304">
                  <c:v>904.62</c:v>
                </c:pt>
                <c:pt idx="305">
                  <c:v>994.96499999999946</c:v>
                </c:pt>
                <c:pt idx="306">
                  <c:v>535.35999999999831</c:v>
                </c:pt>
                <c:pt idx="307">
                  <c:v>511.78000000000009</c:v>
                </c:pt>
                <c:pt idx="308">
                  <c:v>427.83249999999964</c:v>
                </c:pt>
                <c:pt idx="309">
                  <c:v>377.0675</c:v>
                </c:pt>
                <c:pt idx="310">
                  <c:v>455.55500000000006</c:v>
                </c:pt>
                <c:pt idx="311">
                  <c:v>206.38250000000045</c:v>
                </c:pt>
                <c:pt idx="312">
                  <c:v>139.435</c:v>
                </c:pt>
                <c:pt idx="313">
                  <c:v>215.71249999999998</c:v>
                </c:pt>
                <c:pt idx="314">
                  <c:v>303.27750000000003</c:v>
                </c:pt>
                <c:pt idx="315">
                  <c:v>445.60250000000002</c:v>
                </c:pt>
                <c:pt idx="316">
                  <c:v>258.83750000000003</c:v>
                </c:pt>
                <c:pt idx="317">
                  <c:v>-377.35500000000002</c:v>
                </c:pt>
                <c:pt idx="318">
                  <c:v>-687.51249999999948</c:v>
                </c:pt>
                <c:pt idx="319">
                  <c:v>-1006.5224999999994</c:v>
                </c:pt>
                <c:pt idx="320">
                  <c:v>-949.37</c:v>
                </c:pt>
                <c:pt idx="321">
                  <c:v>-742.85749999999769</c:v>
                </c:pt>
                <c:pt idx="322">
                  <c:v>-569.32249999999794</c:v>
                </c:pt>
                <c:pt idx="323">
                  <c:v>-398.48749999999916</c:v>
                </c:pt>
                <c:pt idx="324">
                  <c:v>-465.02749999999969</c:v>
                </c:pt>
                <c:pt idx="325">
                  <c:v>-260.45499999999993</c:v>
                </c:pt>
                <c:pt idx="326">
                  <c:v>15.905000000000006</c:v>
                </c:pt>
                <c:pt idx="327">
                  <c:v>193.53</c:v>
                </c:pt>
                <c:pt idx="328">
                  <c:v>399.77499999999969</c:v>
                </c:pt>
                <c:pt idx="329">
                  <c:v>387.03499999999963</c:v>
                </c:pt>
                <c:pt idx="330">
                  <c:v>175.92000000000004</c:v>
                </c:pt>
                <c:pt idx="331">
                  <c:v>162.62</c:v>
                </c:pt>
                <c:pt idx="332">
                  <c:v>83.16749999999999</c:v>
                </c:pt>
                <c:pt idx="333">
                  <c:v>-73.877499999999998</c:v>
                </c:pt>
                <c:pt idx="334">
                  <c:v>-44.03</c:v>
                </c:pt>
                <c:pt idx="335">
                  <c:v>-99.52</c:v>
                </c:pt>
                <c:pt idx="336">
                  <c:v>-118.57750000000001</c:v>
                </c:pt>
                <c:pt idx="337">
                  <c:v>-83.39500000000001</c:v>
                </c:pt>
                <c:pt idx="338">
                  <c:v>-119.8075</c:v>
                </c:pt>
                <c:pt idx="339">
                  <c:v>-64.194999999999993</c:v>
                </c:pt>
                <c:pt idx="340">
                  <c:v>19.484999999999989</c:v>
                </c:pt>
                <c:pt idx="341">
                  <c:v>-6.8674999999999855</c:v>
                </c:pt>
                <c:pt idx="342">
                  <c:v>-3.4800000000000004</c:v>
                </c:pt>
                <c:pt idx="343">
                  <c:v>-189.435</c:v>
                </c:pt>
                <c:pt idx="344">
                  <c:v>-585.74</c:v>
                </c:pt>
                <c:pt idx="345">
                  <c:v>-582.32249999999806</c:v>
                </c:pt>
                <c:pt idx="346">
                  <c:v>-697.54749999999831</c:v>
                </c:pt>
                <c:pt idx="347">
                  <c:v>-598.34999999999832</c:v>
                </c:pt>
                <c:pt idx="348">
                  <c:v>-239.04250000000002</c:v>
                </c:pt>
                <c:pt idx="349">
                  <c:v>-175.58999999999997</c:v>
                </c:pt>
                <c:pt idx="350">
                  <c:v>-146.375</c:v>
                </c:pt>
                <c:pt idx="351">
                  <c:v>-203.05</c:v>
                </c:pt>
                <c:pt idx="352">
                  <c:v>-362.64499999999998</c:v>
                </c:pt>
                <c:pt idx="353">
                  <c:v>-429.29749999999922</c:v>
                </c:pt>
                <c:pt idx="354">
                  <c:v>-356.21750000000003</c:v>
                </c:pt>
                <c:pt idx="355">
                  <c:v>-208.11250000000001</c:v>
                </c:pt>
                <c:pt idx="356">
                  <c:v>128.07999999999998</c:v>
                </c:pt>
                <c:pt idx="357">
                  <c:v>287.58</c:v>
                </c:pt>
                <c:pt idx="358">
                  <c:v>266.70749999999964</c:v>
                </c:pt>
                <c:pt idx="359">
                  <c:v>103.63000000000001</c:v>
                </c:pt>
                <c:pt idx="360">
                  <c:v>-89.435000000000002</c:v>
                </c:pt>
                <c:pt idx="361">
                  <c:v>-124.88249999999998</c:v>
                </c:pt>
                <c:pt idx="362">
                  <c:v>-240.5925</c:v>
                </c:pt>
                <c:pt idx="363">
                  <c:v>-333.36</c:v>
                </c:pt>
                <c:pt idx="364">
                  <c:v>-300.02500000000003</c:v>
                </c:pt>
                <c:pt idx="365">
                  <c:v>-300.4899999999991</c:v>
                </c:pt>
                <c:pt idx="366">
                  <c:v>-111.66999999999997</c:v>
                </c:pt>
                <c:pt idx="367">
                  <c:v>182.85750000000004</c:v>
                </c:pt>
                <c:pt idx="368">
                  <c:v>379.21000000000004</c:v>
                </c:pt>
                <c:pt idx="369">
                  <c:v>564.04249999999831</c:v>
                </c:pt>
                <c:pt idx="370">
                  <c:v>814.68499999999995</c:v>
                </c:pt>
                <c:pt idx="371">
                  <c:v>841.14249999999947</c:v>
                </c:pt>
                <c:pt idx="372">
                  <c:v>640.3950000000001</c:v>
                </c:pt>
                <c:pt idx="373">
                  <c:v>469.21749999999969</c:v>
                </c:pt>
                <c:pt idx="374">
                  <c:v>203.9375</c:v>
                </c:pt>
                <c:pt idx="375">
                  <c:v>157.14999999999998</c:v>
                </c:pt>
                <c:pt idx="376">
                  <c:v>191.53750000000002</c:v>
                </c:pt>
                <c:pt idx="377">
                  <c:v>98.929999999999993</c:v>
                </c:pt>
                <c:pt idx="378">
                  <c:v>17.584999999999987</c:v>
                </c:pt>
                <c:pt idx="379">
                  <c:v>-80.474999999999994</c:v>
                </c:pt>
                <c:pt idx="380">
                  <c:v>-136.61250000000001</c:v>
                </c:pt>
                <c:pt idx="381">
                  <c:v>-123.47</c:v>
                </c:pt>
                <c:pt idx="382">
                  <c:v>-60.309999999999995</c:v>
                </c:pt>
                <c:pt idx="383">
                  <c:v>-105.2775</c:v>
                </c:pt>
                <c:pt idx="384">
                  <c:v>-229.88250000000042</c:v>
                </c:pt>
                <c:pt idx="385">
                  <c:v>-325.70749999999964</c:v>
                </c:pt>
                <c:pt idx="386">
                  <c:v>-421.27</c:v>
                </c:pt>
                <c:pt idx="387">
                  <c:v>-423.54999999999995</c:v>
                </c:pt>
                <c:pt idx="388">
                  <c:v>-174.32500000000007</c:v>
                </c:pt>
                <c:pt idx="389">
                  <c:v>40.100000000000009</c:v>
                </c:pt>
                <c:pt idx="390">
                  <c:v>64.34</c:v>
                </c:pt>
                <c:pt idx="391">
                  <c:v>136.3725</c:v>
                </c:pt>
                <c:pt idx="392">
                  <c:v>62.980000000000004</c:v>
                </c:pt>
                <c:pt idx="393">
                  <c:v>-82.902500000000003</c:v>
                </c:pt>
                <c:pt idx="394">
                  <c:v>-37.685000000000002</c:v>
                </c:pt>
                <c:pt idx="395">
                  <c:v>20.492499999999918</c:v>
                </c:pt>
                <c:pt idx="396">
                  <c:v>37.657499999999999</c:v>
                </c:pt>
                <c:pt idx="397">
                  <c:v>138.1</c:v>
                </c:pt>
                <c:pt idx="398">
                  <c:v>151.57500000000002</c:v>
                </c:pt>
                <c:pt idx="399">
                  <c:v>94.437500000000199</c:v>
                </c:pt>
                <c:pt idx="400">
                  <c:v>21.675000000000004</c:v>
                </c:pt>
                <c:pt idx="401">
                  <c:v>54.767500000000013</c:v>
                </c:pt>
                <c:pt idx="402">
                  <c:v>410.55500000000001</c:v>
                </c:pt>
                <c:pt idx="403">
                  <c:v>420.58499999999964</c:v>
                </c:pt>
                <c:pt idx="404">
                  <c:v>535.01749999999947</c:v>
                </c:pt>
                <c:pt idx="405">
                  <c:v>501.89749999999964</c:v>
                </c:pt>
                <c:pt idx="406">
                  <c:v>293.63</c:v>
                </c:pt>
                <c:pt idx="407">
                  <c:v>447.7475</c:v>
                </c:pt>
                <c:pt idx="408">
                  <c:v>336.63749999999999</c:v>
                </c:pt>
                <c:pt idx="409">
                  <c:v>397.46999999999969</c:v>
                </c:pt>
                <c:pt idx="410">
                  <c:v>196.00499999999997</c:v>
                </c:pt>
                <c:pt idx="411">
                  <c:v>63.262500000000138</c:v>
                </c:pt>
                <c:pt idx="412">
                  <c:v>201.06</c:v>
                </c:pt>
                <c:pt idx="413">
                  <c:v>192.88000000000039</c:v>
                </c:pt>
                <c:pt idx="414">
                  <c:v>422.4924999999991</c:v>
                </c:pt>
                <c:pt idx="415">
                  <c:v>555.125</c:v>
                </c:pt>
                <c:pt idx="416">
                  <c:v>497.21749999999969</c:v>
                </c:pt>
                <c:pt idx="417">
                  <c:v>553.57500000000005</c:v>
                </c:pt>
                <c:pt idx="418">
                  <c:v>675.39749999999947</c:v>
                </c:pt>
                <c:pt idx="419">
                  <c:v>755.06499999999949</c:v>
                </c:pt>
                <c:pt idx="420">
                  <c:v>871.32999999999947</c:v>
                </c:pt>
                <c:pt idx="421">
                  <c:v>824.51499999999999</c:v>
                </c:pt>
                <c:pt idx="422">
                  <c:v>679.06499999999949</c:v>
                </c:pt>
                <c:pt idx="423">
                  <c:v>580.95999999999947</c:v>
                </c:pt>
                <c:pt idx="424">
                  <c:v>543.63</c:v>
                </c:pt>
                <c:pt idx="425">
                  <c:v>273.5025</c:v>
                </c:pt>
                <c:pt idx="426">
                  <c:v>17.015000000000001</c:v>
                </c:pt>
                <c:pt idx="427">
                  <c:v>-136.1275</c:v>
                </c:pt>
                <c:pt idx="428">
                  <c:v>-348.47499999999923</c:v>
                </c:pt>
                <c:pt idx="429">
                  <c:v>-180.08750000000001</c:v>
                </c:pt>
                <c:pt idx="430">
                  <c:v>-78.929999999999993</c:v>
                </c:pt>
                <c:pt idx="431">
                  <c:v>3.3474999999999966</c:v>
                </c:pt>
                <c:pt idx="432">
                  <c:v>29.474999999999987</c:v>
                </c:pt>
                <c:pt idx="433">
                  <c:v>-28.427499999999938</c:v>
                </c:pt>
                <c:pt idx="434">
                  <c:v>-19.55</c:v>
                </c:pt>
                <c:pt idx="435">
                  <c:v>-152.71749999999997</c:v>
                </c:pt>
                <c:pt idx="436">
                  <c:v>-83.192499999999981</c:v>
                </c:pt>
                <c:pt idx="437">
                  <c:v>-136.01749999999998</c:v>
                </c:pt>
                <c:pt idx="438">
                  <c:v>-308.85000000000002</c:v>
                </c:pt>
                <c:pt idx="439">
                  <c:v>-454.245</c:v>
                </c:pt>
                <c:pt idx="440">
                  <c:v>-686.69250000000011</c:v>
                </c:pt>
                <c:pt idx="441">
                  <c:v>-784.89499999999998</c:v>
                </c:pt>
                <c:pt idx="442">
                  <c:v>-868.03249999999946</c:v>
                </c:pt>
              </c:numCache>
            </c:numRef>
          </c:val>
        </c:ser>
        <c:ser>
          <c:idx val="0"/>
          <c:order val="1"/>
          <c:tx>
            <c:v>Bond flows</c:v>
          </c:tx>
          <c:spPr>
            <a:solidFill>
              <a:srgbClr val="00B0F0"/>
            </a:solidFill>
            <a:ln w="25400">
              <a:solidFill>
                <a:srgbClr val="00B0F0"/>
              </a:solidFill>
            </a:ln>
          </c:spPr>
          <c:dPt>
            <c:idx val="293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solidFill>
                  <a:srgbClr val="00B0F0"/>
                </a:solidFill>
              </a:ln>
            </c:spPr>
          </c:dPt>
          <c:cat>
            <c:numRef>
              <c:f>'DATA WEEKLY-4'!date</c:f>
              <c:numCache>
                <c:formatCode>dd"/"mmm"/"yyyy</c:formatCode>
                <c:ptCount val="603"/>
                <c:pt idx="0">
                  <c:v>38356</c:v>
                </c:pt>
                <c:pt idx="1">
                  <c:v>38363</c:v>
                </c:pt>
                <c:pt idx="2">
                  <c:v>38370</c:v>
                </c:pt>
                <c:pt idx="3">
                  <c:v>38377</c:v>
                </c:pt>
                <c:pt idx="4">
                  <c:v>38384</c:v>
                </c:pt>
                <c:pt idx="5">
                  <c:v>38391</c:v>
                </c:pt>
                <c:pt idx="6">
                  <c:v>38398</c:v>
                </c:pt>
                <c:pt idx="7">
                  <c:v>38405</c:v>
                </c:pt>
                <c:pt idx="8">
                  <c:v>38412</c:v>
                </c:pt>
                <c:pt idx="9">
                  <c:v>38419</c:v>
                </c:pt>
                <c:pt idx="10">
                  <c:v>38426</c:v>
                </c:pt>
                <c:pt idx="11">
                  <c:v>38433</c:v>
                </c:pt>
                <c:pt idx="12">
                  <c:v>38440</c:v>
                </c:pt>
                <c:pt idx="13">
                  <c:v>38447</c:v>
                </c:pt>
                <c:pt idx="14">
                  <c:v>38454</c:v>
                </c:pt>
                <c:pt idx="15">
                  <c:v>38461</c:v>
                </c:pt>
                <c:pt idx="16">
                  <c:v>38468</c:v>
                </c:pt>
                <c:pt idx="17">
                  <c:v>38475</c:v>
                </c:pt>
                <c:pt idx="18">
                  <c:v>38482</c:v>
                </c:pt>
                <c:pt idx="19">
                  <c:v>38489</c:v>
                </c:pt>
                <c:pt idx="20">
                  <c:v>38496</c:v>
                </c:pt>
                <c:pt idx="21">
                  <c:v>38503</c:v>
                </c:pt>
                <c:pt idx="22">
                  <c:v>38510</c:v>
                </c:pt>
                <c:pt idx="23">
                  <c:v>38517</c:v>
                </c:pt>
                <c:pt idx="24">
                  <c:v>38524</c:v>
                </c:pt>
                <c:pt idx="25">
                  <c:v>38531</c:v>
                </c:pt>
                <c:pt idx="26">
                  <c:v>38538</c:v>
                </c:pt>
                <c:pt idx="27">
                  <c:v>38545</c:v>
                </c:pt>
                <c:pt idx="28">
                  <c:v>38552</c:v>
                </c:pt>
                <c:pt idx="29">
                  <c:v>38559</c:v>
                </c:pt>
                <c:pt idx="30">
                  <c:v>38566</c:v>
                </c:pt>
                <c:pt idx="31">
                  <c:v>38573</c:v>
                </c:pt>
                <c:pt idx="32">
                  <c:v>38580</c:v>
                </c:pt>
                <c:pt idx="33">
                  <c:v>38587</c:v>
                </c:pt>
                <c:pt idx="34">
                  <c:v>38594</c:v>
                </c:pt>
                <c:pt idx="35">
                  <c:v>38601</c:v>
                </c:pt>
                <c:pt idx="36">
                  <c:v>38608</c:v>
                </c:pt>
                <c:pt idx="37">
                  <c:v>38615</c:v>
                </c:pt>
                <c:pt idx="38">
                  <c:v>38622</c:v>
                </c:pt>
                <c:pt idx="39">
                  <c:v>38629</c:v>
                </c:pt>
                <c:pt idx="40">
                  <c:v>38636</c:v>
                </c:pt>
                <c:pt idx="41">
                  <c:v>38643</c:v>
                </c:pt>
                <c:pt idx="42">
                  <c:v>38650</c:v>
                </c:pt>
                <c:pt idx="43">
                  <c:v>38657</c:v>
                </c:pt>
                <c:pt idx="44">
                  <c:v>38664</c:v>
                </c:pt>
                <c:pt idx="45">
                  <c:v>38671</c:v>
                </c:pt>
                <c:pt idx="46">
                  <c:v>38678</c:v>
                </c:pt>
                <c:pt idx="47">
                  <c:v>38685</c:v>
                </c:pt>
                <c:pt idx="48">
                  <c:v>38692</c:v>
                </c:pt>
                <c:pt idx="49">
                  <c:v>38699</c:v>
                </c:pt>
                <c:pt idx="50">
                  <c:v>38706</c:v>
                </c:pt>
                <c:pt idx="51">
                  <c:v>38713</c:v>
                </c:pt>
                <c:pt idx="52">
                  <c:v>38720</c:v>
                </c:pt>
                <c:pt idx="53">
                  <c:v>38727</c:v>
                </c:pt>
                <c:pt idx="54">
                  <c:v>38734</c:v>
                </c:pt>
                <c:pt idx="55">
                  <c:v>38741</c:v>
                </c:pt>
                <c:pt idx="56">
                  <c:v>38748</c:v>
                </c:pt>
                <c:pt idx="57">
                  <c:v>38755</c:v>
                </c:pt>
                <c:pt idx="58">
                  <c:v>38762</c:v>
                </c:pt>
                <c:pt idx="59">
                  <c:v>38769</c:v>
                </c:pt>
                <c:pt idx="60">
                  <c:v>38776</c:v>
                </c:pt>
                <c:pt idx="61">
                  <c:v>38783</c:v>
                </c:pt>
                <c:pt idx="62">
                  <c:v>38790</c:v>
                </c:pt>
                <c:pt idx="63">
                  <c:v>38797</c:v>
                </c:pt>
                <c:pt idx="64">
                  <c:v>38804</c:v>
                </c:pt>
                <c:pt idx="65">
                  <c:v>38811</c:v>
                </c:pt>
                <c:pt idx="66">
                  <c:v>38818</c:v>
                </c:pt>
                <c:pt idx="67">
                  <c:v>38825</c:v>
                </c:pt>
                <c:pt idx="68">
                  <c:v>38832</c:v>
                </c:pt>
                <c:pt idx="69">
                  <c:v>38839</c:v>
                </c:pt>
                <c:pt idx="70">
                  <c:v>38846</c:v>
                </c:pt>
                <c:pt idx="71">
                  <c:v>38853</c:v>
                </c:pt>
                <c:pt idx="72">
                  <c:v>38860</c:v>
                </c:pt>
                <c:pt idx="73">
                  <c:v>38867</c:v>
                </c:pt>
                <c:pt idx="74">
                  <c:v>38874</c:v>
                </c:pt>
                <c:pt idx="75">
                  <c:v>38881</c:v>
                </c:pt>
                <c:pt idx="76">
                  <c:v>38888</c:v>
                </c:pt>
                <c:pt idx="77">
                  <c:v>38895</c:v>
                </c:pt>
                <c:pt idx="78">
                  <c:v>38902</c:v>
                </c:pt>
                <c:pt idx="79">
                  <c:v>38909</c:v>
                </c:pt>
                <c:pt idx="80">
                  <c:v>38916</c:v>
                </c:pt>
                <c:pt idx="81">
                  <c:v>38923</c:v>
                </c:pt>
                <c:pt idx="82">
                  <c:v>38930</c:v>
                </c:pt>
                <c:pt idx="83">
                  <c:v>38937</c:v>
                </c:pt>
                <c:pt idx="84">
                  <c:v>38944</c:v>
                </c:pt>
                <c:pt idx="85">
                  <c:v>38951</c:v>
                </c:pt>
                <c:pt idx="86">
                  <c:v>38958</c:v>
                </c:pt>
                <c:pt idx="87">
                  <c:v>38965</c:v>
                </c:pt>
                <c:pt idx="88">
                  <c:v>38972</c:v>
                </c:pt>
                <c:pt idx="89">
                  <c:v>38979</c:v>
                </c:pt>
                <c:pt idx="90">
                  <c:v>38986</c:v>
                </c:pt>
                <c:pt idx="91">
                  <c:v>38993</c:v>
                </c:pt>
                <c:pt idx="92">
                  <c:v>39000</c:v>
                </c:pt>
                <c:pt idx="93">
                  <c:v>39007</c:v>
                </c:pt>
                <c:pt idx="94">
                  <c:v>39014</c:v>
                </c:pt>
                <c:pt idx="95">
                  <c:v>39021</c:v>
                </c:pt>
                <c:pt idx="96">
                  <c:v>39028</c:v>
                </c:pt>
                <c:pt idx="97">
                  <c:v>39035</c:v>
                </c:pt>
                <c:pt idx="98">
                  <c:v>39042</c:v>
                </c:pt>
                <c:pt idx="99">
                  <c:v>39049</c:v>
                </c:pt>
                <c:pt idx="100">
                  <c:v>39056</c:v>
                </c:pt>
                <c:pt idx="101">
                  <c:v>39063</c:v>
                </c:pt>
                <c:pt idx="102">
                  <c:v>39070</c:v>
                </c:pt>
                <c:pt idx="103">
                  <c:v>39077</c:v>
                </c:pt>
                <c:pt idx="104">
                  <c:v>39084</c:v>
                </c:pt>
                <c:pt idx="105">
                  <c:v>39091</c:v>
                </c:pt>
                <c:pt idx="106">
                  <c:v>39098</c:v>
                </c:pt>
                <c:pt idx="107">
                  <c:v>39105</c:v>
                </c:pt>
                <c:pt idx="108">
                  <c:v>39112</c:v>
                </c:pt>
                <c:pt idx="109">
                  <c:v>39119</c:v>
                </c:pt>
                <c:pt idx="110">
                  <c:v>39126</c:v>
                </c:pt>
                <c:pt idx="111">
                  <c:v>39133</c:v>
                </c:pt>
                <c:pt idx="112">
                  <c:v>39140</c:v>
                </c:pt>
                <c:pt idx="113">
                  <c:v>39147</c:v>
                </c:pt>
                <c:pt idx="114">
                  <c:v>39154</c:v>
                </c:pt>
                <c:pt idx="115">
                  <c:v>39161</c:v>
                </c:pt>
                <c:pt idx="116">
                  <c:v>39168</c:v>
                </c:pt>
                <c:pt idx="117">
                  <c:v>39175</c:v>
                </c:pt>
                <c:pt idx="118">
                  <c:v>39182</c:v>
                </c:pt>
                <c:pt idx="119">
                  <c:v>39189</c:v>
                </c:pt>
                <c:pt idx="120">
                  <c:v>39196</c:v>
                </c:pt>
                <c:pt idx="121">
                  <c:v>39203</c:v>
                </c:pt>
                <c:pt idx="122">
                  <c:v>39210</c:v>
                </c:pt>
                <c:pt idx="123">
                  <c:v>39217</c:v>
                </c:pt>
                <c:pt idx="124">
                  <c:v>39224</c:v>
                </c:pt>
                <c:pt idx="125">
                  <c:v>39231</c:v>
                </c:pt>
                <c:pt idx="126">
                  <c:v>39238</c:v>
                </c:pt>
                <c:pt idx="127">
                  <c:v>39245</c:v>
                </c:pt>
                <c:pt idx="128">
                  <c:v>39252</c:v>
                </c:pt>
                <c:pt idx="129">
                  <c:v>39259</c:v>
                </c:pt>
                <c:pt idx="130">
                  <c:v>39266</c:v>
                </c:pt>
                <c:pt idx="131">
                  <c:v>39273</c:v>
                </c:pt>
                <c:pt idx="132">
                  <c:v>39280</c:v>
                </c:pt>
                <c:pt idx="133">
                  <c:v>39287</c:v>
                </c:pt>
                <c:pt idx="134">
                  <c:v>39294</c:v>
                </c:pt>
                <c:pt idx="135">
                  <c:v>39301</c:v>
                </c:pt>
                <c:pt idx="136">
                  <c:v>39308</c:v>
                </c:pt>
                <c:pt idx="137">
                  <c:v>39315</c:v>
                </c:pt>
                <c:pt idx="138">
                  <c:v>39322</c:v>
                </c:pt>
                <c:pt idx="139">
                  <c:v>39329</c:v>
                </c:pt>
                <c:pt idx="140">
                  <c:v>39336</c:v>
                </c:pt>
                <c:pt idx="141">
                  <c:v>39343</c:v>
                </c:pt>
                <c:pt idx="142">
                  <c:v>39350</c:v>
                </c:pt>
                <c:pt idx="143">
                  <c:v>39357</c:v>
                </c:pt>
                <c:pt idx="144">
                  <c:v>39364</c:v>
                </c:pt>
                <c:pt idx="145">
                  <c:v>39371</c:v>
                </c:pt>
                <c:pt idx="146">
                  <c:v>39378</c:v>
                </c:pt>
                <c:pt idx="147">
                  <c:v>39385</c:v>
                </c:pt>
                <c:pt idx="148">
                  <c:v>39392</c:v>
                </c:pt>
                <c:pt idx="149">
                  <c:v>39399</c:v>
                </c:pt>
                <c:pt idx="150">
                  <c:v>39406</c:v>
                </c:pt>
                <c:pt idx="151">
                  <c:v>39413</c:v>
                </c:pt>
                <c:pt idx="152">
                  <c:v>39420</c:v>
                </c:pt>
                <c:pt idx="153">
                  <c:v>39427</c:v>
                </c:pt>
                <c:pt idx="154">
                  <c:v>39434</c:v>
                </c:pt>
                <c:pt idx="155">
                  <c:v>39441</c:v>
                </c:pt>
                <c:pt idx="156">
                  <c:v>39448</c:v>
                </c:pt>
                <c:pt idx="157">
                  <c:v>39455</c:v>
                </c:pt>
                <c:pt idx="158">
                  <c:v>39462</c:v>
                </c:pt>
                <c:pt idx="159">
                  <c:v>39469</c:v>
                </c:pt>
                <c:pt idx="160">
                  <c:v>39476</c:v>
                </c:pt>
                <c:pt idx="161">
                  <c:v>39483</c:v>
                </c:pt>
                <c:pt idx="162">
                  <c:v>39490</c:v>
                </c:pt>
                <c:pt idx="163">
                  <c:v>39497</c:v>
                </c:pt>
                <c:pt idx="164">
                  <c:v>39504</c:v>
                </c:pt>
                <c:pt idx="165">
                  <c:v>39511</c:v>
                </c:pt>
                <c:pt idx="166">
                  <c:v>39518</c:v>
                </c:pt>
                <c:pt idx="167">
                  <c:v>39525</c:v>
                </c:pt>
                <c:pt idx="168">
                  <c:v>39532</c:v>
                </c:pt>
                <c:pt idx="169">
                  <c:v>39539</c:v>
                </c:pt>
                <c:pt idx="170">
                  <c:v>39546</c:v>
                </c:pt>
                <c:pt idx="171">
                  <c:v>39553</c:v>
                </c:pt>
                <c:pt idx="172">
                  <c:v>39560</c:v>
                </c:pt>
                <c:pt idx="173">
                  <c:v>39567</c:v>
                </c:pt>
                <c:pt idx="174">
                  <c:v>39574</c:v>
                </c:pt>
                <c:pt idx="175">
                  <c:v>39581</c:v>
                </c:pt>
                <c:pt idx="176">
                  <c:v>39588</c:v>
                </c:pt>
                <c:pt idx="177">
                  <c:v>39595</c:v>
                </c:pt>
                <c:pt idx="178">
                  <c:v>39602</c:v>
                </c:pt>
                <c:pt idx="179">
                  <c:v>39609</c:v>
                </c:pt>
                <c:pt idx="180">
                  <c:v>39616</c:v>
                </c:pt>
                <c:pt idx="181">
                  <c:v>39623</c:v>
                </c:pt>
                <c:pt idx="182">
                  <c:v>39630</c:v>
                </c:pt>
                <c:pt idx="183">
                  <c:v>39637</c:v>
                </c:pt>
                <c:pt idx="184">
                  <c:v>39644</c:v>
                </c:pt>
                <c:pt idx="185">
                  <c:v>39651</c:v>
                </c:pt>
                <c:pt idx="186">
                  <c:v>39658</c:v>
                </c:pt>
                <c:pt idx="187">
                  <c:v>39665</c:v>
                </c:pt>
                <c:pt idx="188">
                  <c:v>39672</c:v>
                </c:pt>
                <c:pt idx="189">
                  <c:v>39679</c:v>
                </c:pt>
                <c:pt idx="190">
                  <c:v>39686</c:v>
                </c:pt>
                <c:pt idx="191">
                  <c:v>39693</c:v>
                </c:pt>
                <c:pt idx="192">
                  <c:v>39700</c:v>
                </c:pt>
                <c:pt idx="193">
                  <c:v>39707</c:v>
                </c:pt>
                <c:pt idx="194">
                  <c:v>39714</c:v>
                </c:pt>
                <c:pt idx="195">
                  <c:v>39721</c:v>
                </c:pt>
                <c:pt idx="196">
                  <c:v>39728</c:v>
                </c:pt>
                <c:pt idx="197">
                  <c:v>39735</c:v>
                </c:pt>
                <c:pt idx="198">
                  <c:v>39742</c:v>
                </c:pt>
                <c:pt idx="199">
                  <c:v>39749</c:v>
                </c:pt>
                <c:pt idx="200">
                  <c:v>39756</c:v>
                </c:pt>
                <c:pt idx="201">
                  <c:v>39763</c:v>
                </c:pt>
                <c:pt idx="202">
                  <c:v>39770</c:v>
                </c:pt>
                <c:pt idx="203">
                  <c:v>39777</c:v>
                </c:pt>
                <c:pt idx="204">
                  <c:v>39784</c:v>
                </c:pt>
                <c:pt idx="205">
                  <c:v>39791</c:v>
                </c:pt>
                <c:pt idx="206">
                  <c:v>39798</c:v>
                </c:pt>
                <c:pt idx="207">
                  <c:v>39805</c:v>
                </c:pt>
                <c:pt idx="208">
                  <c:v>39812</c:v>
                </c:pt>
                <c:pt idx="209">
                  <c:v>39819</c:v>
                </c:pt>
                <c:pt idx="210">
                  <c:v>39826</c:v>
                </c:pt>
                <c:pt idx="211">
                  <c:v>39833</c:v>
                </c:pt>
                <c:pt idx="212">
                  <c:v>39840</c:v>
                </c:pt>
                <c:pt idx="213">
                  <c:v>39847</c:v>
                </c:pt>
                <c:pt idx="214">
                  <c:v>39854</c:v>
                </c:pt>
                <c:pt idx="215">
                  <c:v>39861</c:v>
                </c:pt>
                <c:pt idx="216">
                  <c:v>39868</c:v>
                </c:pt>
                <c:pt idx="217">
                  <c:v>39875</c:v>
                </c:pt>
                <c:pt idx="218">
                  <c:v>39882</c:v>
                </c:pt>
                <c:pt idx="219">
                  <c:v>39889</c:v>
                </c:pt>
                <c:pt idx="220">
                  <c:v>39896</c:v>
                </c:pt>
                <c:pt idx="221">
                  <c:v>39903</c:v>
                </c:pt>
                <c:pt idx="222">
                  <c:v>39910</c:v>
                </c:pt>
                <c:pt idx="223">
                  <c:v>39917</c:v>
                </c:pt>
                <c:pt idx="224">
                  <c:v>39924</c:v>
                </c:pt>
                <c:pt idx="225">
                  <c:v>39931</c:v>
                </c:pt>
                <c:pt idx="226">
                  <c:v>39938</c:v>
                </c:pt>
                <c:pt idx="227">
                  <c:v>39945</c:v>
                </c:pt>
                <c:pt idx="228">
                  <c:v>39952</c:v>
                </c:pt>
                <c:pt idx="229">
                  <c:v>39959</c:v>
                </c:pt>
                <c:pt idx="230">
                  <c:v>39966</c:v>
                </c:pt>
                <c:pt idx="231">
                  <c:v>39973</c:v>
                </c:pt>
                <c:pt idx="232">
                  <c:v>39980</c:v>
                </c:pt>
                <c:pt idx="233">
                  <c:v>39987</c:v>
                </c:pt>
                <c:pt idx="234">
                  <c:v>39994</c:v>
                </c:pt>
                <c:pt idx="235">
                  <c:v>40001</c:v>
                </c:pt>
                <c:pt idx="236">
                  <c:v>40008</c:v>
                </c:pt>
                <c:pt idx="237">
                  <c:v>40015</c:v>
                </c:pt>
                <c:pt idx="238">
                  <c:v>40022</c:v>
                </c:pt>
                <c:pt idx="239">
                  <c:v>40029</c:v>
                </c:pt>
                <c:pt idx="240">
                  <c:v>40036</c:v>
                </c:pt>
                <c:pt idx="241">
                  <c:v>40043</c:v>
                </c:pt>
                <c:pt idx="242">
                  <c:v>40050</c:v>
                </c:pt>
                <c:pt idx="243">
                  <c:v>40057</c:v>
                </c:pt>
                <c:pt idx="244">
                  <c:v>40064</c:v>
                </c:pt>
                <c:pt idx="245">
                  <c:v>40071</c:v>
                </c:pt>
                <c:pt idx="246">
                  <c:v>40078</c:v>
                </c:pt>
                <c:pt idx="247">
                  <c:v>40085</c:v>
                </c:pt>
                <c:pt idx="248">
                  <c:v>40092</c:v>
                </c:pt>
                <c:pt idx="249">
                  <c:v>40099</c:v>
                </c:pt>
                <c:pt idx="250">
                  <c:v>40106</c:v>
                </c:pt>
                <c:pt idx="251">
                  <c:v>40113</c:v>
                </c:pt>
                <c:pt idx="252">
                  <c:v>40120</c:v>
                </c:pt>
                <c:pt idx="253">
                  <c:v>40127</c:v>
                </c:pt>
                <c:pt idx="254">
                  <c:v>40134</c:v>
                </c:pt>
                <c:pt idx="255">
                  <c:v>40141</c:v>
                </c:pt>
                <c:pt idx="256">
                  <c:v>40148</c:v>
                </c:pt>
                <c:pt idx="257">
                  <c:v>40155</c:v>
                </c:pt>
                <c:pt idx="258">
                  <c:v>40162</c:v>
                </c:pt>
                <c:pt idx="259">
                  <c:v>40169</c:v>
                </c:pt>
                <c:pt idx="260">
                  <c:v>40176</c:v>
                </c:pt>
                <c:pt idx="261">
                  <c:v>40183</c:v>
                </c:pt>
                <c:pt idx="262">
                  <c:v>40190</c:v>
                </c:pt>
                <c:pt idx="263">
                  <c:v>40197</c:v>
                </c:pt>
                <c:pt idx="264">
                  <c:v>40204</c:v>
                </c:pt>
                <c:pt idx="265">
                  <c:v>40211</c:v>
                </c:pt>
                <c:pt idx="266">
                  <c:v>40218</c:v>
                </c:pt>
                <c:pt idx="267">
                  <c:v>40225</c:v>
                </c:pt>
                <c:pt idx="268">
                  <c:v>40232</c:v>
                </c:pt>
                <c:pt idx="269">
                  <c:v>40239</c:v>
                </c:pt>
                <c:pt idx="270">
                  <c:v>40246</c:v>
                </c:pt>
                <c:pt idx="271">
                  <c:v>40253</c:v>
                </c:pt>
                <c:pt idx="272">
                  <c:v>40260</c:v>
                </c:pt>
                <c:pt idx="273">
                  <c:v>40267</c:v>
                </c:pt>
                <c:pt idx="274">
                  <c:v>40274</c:v>
                </c:pt>
                <c:pt idx="275">
                  <c:v>40281</c:v>
                </c:pt>
                <c:pt idx="276">
                  <c:v>40288</c:v>
                </c:pt>
                <c:pt idx="277">
                  <c:v>40295</c:v>
                </c:pt>
                <c:pt idx="278">
                  <c:v>40302</c:v>
                </c:pt>
                <c:pt idx="279">
                  <c:v>40309</c:v>
                </c:pt>
                <c:pt idx="280">
                  <c:v>40316</c:v>
                </c:pt>
                <c:pt idx="281">
                  <c:v>40323</c:v>
                </c:pt>
                <c:pt idx="282">
                  <c:v>40330</c:v>
                </c:pt>
                <c:pt idx="283">
                  <c:v>40337</c:v>
                </c:pt>
                <c:pt idx="284">
                  <c:v>40344</c:v>
                </c:pt>
                <c:pt idx="285">
                  <c:v>40351</c:v>
                </c:pt>
                <c:pt idx="286">
                  <c:v>40358</c:v>
                </c:pt>
                <c:pt idx="287">
                  <c:v>40365</c:v>
                </c:pt>
                <c:pt idx="288">
                  <c:v>40372</c:v>
                </c:pt>
                <c:pt idx="289">
                  <c:v>40379</c:v>
                </c:pt>
                <c:pt idx="290">
                  <c:v>40386</c:v>
                </c:pt>
                <c:pt idx="291">
                  <c:v>40393</c:v>
                </c:pt>
                <c:pt idx="292">
                  <c:v>40400</c:v>
                </c:pt>
                <c:pt idx="293">
                  <c:v>40407</c:v>
                </c:pt>
                <c:pt idx="294">
                  <c:v>40414</c:v>
                </c:pt>
                <c:pt idx="295">
                  <c:v>40421</c:v>
                </c:pt>
                <c:pt idx="296">
                  <c:v>40428</c:v>
                </c:pt>
                <c:pt idx="297">
                  <c:v>40435</c:v>
                </c:pt>
                <c:pt idx="298">
                  <c:v>40442</c:v>
                </c:pt>
                <c:pt idx="299">
                  <c:v>40449</c:v>
                </c:pt>
                <c:pt idx="300">
                  <c:v>40456</c:v>
                </c:pt>
                <c:pt idx="301">
                  <c:v>40463</c:v>
                </c:pt>
                <c:pt idx="302">
                  <c:v>40470</c:v>
                </c:pt>
                <c:pt idx="303">
                  <c:v>40477</c:v>
                </c:pt>
                <c:pt idx="304">
                  <c:v>40484</c:v>
                </c:pt>
                <c:pt idx="305">
                  <c:v>40491</c:v>
                </c:pt>
                <c:pt idx="306">
                  <c:v>40498</c:v>
                </c:pt>
                <c:pt idx="307">
                  <c:v>40505</c:v>
                </c:pt>
                <c:pt idx="308">
                  <c:v>40512</c:v>
                </c:pt>
                <c:pt idx="309">
                  <c:v>40519</c:v>
                </c:pt>
                <c:pt idx="310">
                  <c:v>40526</c:v>
                </c:pt>
                <c:pt idx="311">
                  <c:v>40533</c:v>
                </c:pt>
                <c:pt idx="312">
                  <c:v>40540</c:v>
                </c:pt>
                <c:pt idx="313">
                  <c:v>40547</c:v>
                </c:pt>
                <c:pt idx="314">
                  <c:v>40554</c:v>
                </c:pt>
                <c:pt idx="315">
                  <c:v>40561</c:v>
                </c:pt>
                <c:pt idx="316">
                  <c:v>40568</c:v>
                </c:pt>
                <c:pt idx="317">
                  <c:v>40575</c:v>
                </c:pt>
                <c:pt idx="318">
                  <c:v>40582</c:v>
                </c:pt>
                <c:pt idx="319">
                  <c:v>40589</c:v>
                </c:pt>
                <c:pt idx="320">
                  <c:v>40596</c:v>
                </c:pt>
                <c:pt idx="321">
                  <c:v>40603</c:v>
                </c:pt>
                <c:pt idx="322">
                  <c:v>40610</c:v>
                </c:pt>
                <c:pt idx="323">
                  <c:v>40617</c:v>
                </c:pt>
                <c:pt idx="324">
                  <c:v>40624</c:v>
                </c:pt>
                <c:pt idx="325">
                  <c:v>40631</c:v>
                </c:pt>
                <c:pt idx="326">
                  <c:v>40638</c:v>
                </c:pt>
                <c:pt idx="327">
                  <c:v>40645</c:v>
                </c:pt>
                <c:pt idx="328">
                  <c:v>40652</c:v>
                </c:pt>
                <c:pt idx="329">
                  <c:v>40659</c:v>
                </c:pt>
                <c:pt idx="330">
                  <c:v>40666</c:v>
                </c:pt>
                <c:pt idx="331">
                  <c:v>40673</c:v>
                </c:pt>
                <c:pt idx="332">
                  <c:v>40680</c:v>
                </c:pt>
                <c:pt idx="333">
                  <c:v>40687</c:v>
                </c:pt>
                <c:pt idx="334">
                  <c:v>40694</c:v>
                </c:pt>
                <c:pt idx="335">
                  <c:v>40701</c:v>
                </c:pt>
                <c:pt idx="336">
                  <c:v>40708</c:v>
                </c:pt>
                <c:pt idx="337">
                  <c:v>40715</c:v>
                </c:pt>
                <c:pt idx="338">
                  <c:v>40722</c:v>
                </c:pt>
                <c:pt idx="339">
                  <c:v>40729</c:v>
                </c:pt>
                <c:pt idx="340">
                  <c:v>40736</c:v>
                </c:pt>
                <c:pt idx="341">
                  <c:v>40743</c:v>
                </c:pt>
                <c:pt idx="342">
                  <c:v>40750</c:v>
                </c:pt>
                <c:pt idx="343">
                  <c:v>40757</c:v>
                </c:pt>
                <c:pt idx="344">
                  <c:v>40764</c:v>
                </c:pt>
                <c:pt idx="345">
                  <c:v>40771</c:v>
                </c:pt>
                <c:pt idx="346">
                  <c:v>40778</c:v>
                </c:pt>
                <c:pt idx="347">
                  <c:v>40785</c:v>
                </c:pt>
                <c:pt idx="348">
                  <c:v>40792</c:v>
                </c:pt>
                <c:pt idx="349">
                  <c:v>40799</c:v>
                </c:pt>
                <c:pt idx="350">
                  <c:v>40806</c:v>
                </c:pt>
                <c:pt idx="351">
                  <c:v>40813</c:v>
                </c:pt>
                <c:pt idx="352">
                  <c:v>40820</c:v>
                </c:pt>
                <c:pt idx="353">
                  <c:v>40827</c:v>
                </c:pt>
                <c:pt idx="354">
                  <c:v>40834</c:v>
                </c:pt>
                <c:pt idx="355">
                  <c:v>40841</c:v>
                </c:pt>
                <c:pt idx="356">
                  <c:v>40848</c:v>
                </c:pt>
                <c:pt idx="357">
                  <c:v>40855</c:v>
                </c:pt>
                <c:pt idx="358">
                  <c:v>40862</c:v>
                </c:pt>
                <c:pt idx="359">
                  <c:v>40869</c:v>
                </c:pt>
                <c:pt idx="360">
                  <c:v>40876</c:v>
                </c:pt>
                <c:pt idx="361">
                  <c:v>40883</c:v>
                </c:pt>
                <c:pt idx="362">
                  <c:v>40890</c:v>
                </c:pt>
                <c:pt idx="363">
                  <c:v>40897</c:v>
                </c:pt>
                <c:pt idx="364">
                  <c:v>40904</c:v>
                </c:pt>
                <c:pt idx="365">
                  <c:v>40911</c:v>
                </c:pt>
                <c:pt idx="366">
                  <c:v>40918</c:v>
                </c:pt>
                <c:pt idx="367">
                  <c:v>40925</c:v>
                </c:pt>
                <c:pt idx="368">
                  <c:v>40932</c:v>
                </c:pt>
                <c:pt idx="369">
                  <c:v>40939</c:v>
                </c:pt>
                <c:pt idx="370">
                  <c:v>40946</c:v>
                </c:pt>
                <c:pt idx="371">
                  <c:v>40953</c:v>
                </c:pt>
                <c:pt idx="372">
                  <c:v>40960</c:v>
                </c:pt>
                <c:pt idx="373">
                  <c:v>40967</c:v>
                </c:pt>
                <c:pt idx="374">
                  <c:v>40974</c:v>
                </c:pt>
                <c:pt idx="375">
                  <c:v>40981</c:v>
                </c:pt>
                <c:pt idx="376">
                  <c:v>40988</c:v>
                </c:pt>
                <c:pt idx="377">
                  <c:v>40995</c:v>
                </c:pt>
                <c:pt idx="378">
                  <c:v>41002</c:v>
                </c:pt>
                <c:pt idx="379">
                  <c:v>41009</c:v>
                </c:pt>
                <c:pt idx="380">
                  <c:v>41016</c:v>
                </c:pt>
                <c:pt idx="381">
                  <c:v>41023</c:v>
                </c:pt>
                <c:pt idx="382">
                  <c:v>41030</c:v>
                </c:pt>
                <c:pt idx="383">
                  <c:v>41037</c:v>
                </c:pt>
                <c:pt idx="384">
                  <c:v>41044</c:v>
                </c:pt>
                <c:pt idx="385">
                  <c:v>41051</c:v>
                </c:pt>
                <c:pt idx="386">
                  <c:v>41058</c:v>
                </c:pt>
                <c:pt idx="387">
                  <c:v>41065</c:v>
                </c:pt>
                <c:pt idx="388">
                  <c:v>41072</c:v>
                </c:pt>
                <c:pt idx="389">
                  <c:v>41079</c:v>
                </c:pt>
                <c:pt idx="390">
                  <c:v>41086</c:v>
                </c:pt>
                <c:pt idx="391">
                  <c:v>41093</c:v>
                </c:pt>
                <c:pt idx="392">
                  <c:v>41100</c:v>
                </c:pt>
                <c:pt idx="393">
                  <c:v>41107</c:v>
                </c:pt>
                <c:pt idx="394">
                  <c:v>41114</c:v>
                </c:pt>
                <c:pt idx="395">
                  <c:v>41121</c:v>
                </c:pt>
                <c:pt idx="396">
                  <c:v>41128</c:v>
                </c:pt>
                <c:pt idx="397">
                  <c:v>41135</c:v>
                </c:pt>
                <c:pt idx="398">
                  <c:v>41142</c:v>
                </c:pt>
                <c:pt idx="399">
                  <c:v>41149</c:v>
                </c:pt>
                <c:pt idx="400">
                  <c:v>41156</c:v>
                </c:pt>
                <c:pt idx="401">
                  <c:v>41163</c:v>
                </c:pt>
                <c:pt idx="402">
                  <c:v>41170</c:v>
                </c:pt>
                <c:pt idx="403">
                  <c:v>41177</c:v>
                </c:pt>
                <c:pt idx="404">
                  <c:v>41184</c:v>
                </c:pt>
                <c:pt idx="405">
                  <c:v>41191</c:v>
                </c:pt>
                <c:pt idx="406">
                  <c:v>41198</c:v>
                </c:pt>
                <c:pt idx="407">
                  <c:v>41205</c:v>
                </c:pt>
                <c:pt idx="408">
                  <c:v>41212</c:v>
                </c:pt>
                <c:pt idx="409">
                  <c:v>41219</c:v>
                </c:pt>
                <c:pt idx="410">
                  <c:v>41226</c:v>
                </c:pt>
                <c:pt idx="411">
                  <c:v>41233</c:v>
                </c:pt>
                <c:pt idx="412">
                  <c:v>41240</c:v>
                </c:pt>
                <c:pt idx="413">
                  <c:v>41247</c:v>
                </c:pt>
                <c:pt idx="414">
                  <c:v>41254</c:v>
                </c:pt>
                <c:pt idx="415">
                  <c:v>41261</c:v>
                </c:pt>
                <c:pt idx="416">
                  <c:v>41268</c:v>
                </c:pt>
                <c:pt idx="417">
                  <c:v>41275</c:v>
                </c:pt>
                <c:pt idx="418">
                  <c:v>41282</c:v>
                </c:pt>
                <c:pt idx="419">
                  <c:v>41289</c:v>
                </c:pt>
                <c:pt idx="420">
                  <c:v>41296</c:v>
                </c:pt>
                <c:pt idx="421">
                  <c:v>41303</c:v>
                </c:pt>
                <c:pt idx="422">
                  <c:v>41310</c:v>
                </c:pt>
                <c:pt idx="423">
                  <c:v>41317</c:v>
                </c:pt>
                <c:pt idx="424">
                  <c:v>41324</c:v>
                </c:pt>
                <c:pt idx="425">
                  <c:v>41331</c:v>
                </c:pt>
                <c:pt idx="426">
                  <c:v>41338</c:v>
                </c:pt>
                <c:pt idx="427">
                  <c:v>41345</c:v>
                </c:pt>
                <c:pt idx="428">
                  <c:v>41352</c:v>
                </c:pt>
                <c:pt idx="429">
                  <c:v>41359</c:v>
                </c:pt>
                <c:pt idx="430">
                  <c:v>41366</c:v>
                </c:pt>
                <c:pt idx="431">
                  <c:v>41373</c:v>
                </c:pt>
                <c:pt idx="432">
                  <c:v>41380</c:v>
                </c:pt>
                <c:pt idx="433">
                  <c:v>41387</c:v>
                </c:pt>
                <c:pt idx="434">
                  <c:v>41394</c:v>
                </c:pt>
                <c:pt idx="435">
                  <c:v>41401</c:v>
                </c:pt>
                <c:pt idx="436">
                  <c:v>41408</c:v>
                </c:pt>
                <c:pt idx="437">
                  <c:v>41415</c:v>
                </c:pt>
                <c:pt idx="438">
                  <c:v>41422</c:v>
                </c:pt>
                <c:pt idx="439">
                  <c:v>41429</c:v>
                </c:pt>
                <c:pt idx="440">
                  <c:v>41436</c:v>
                </c:pt>
                <c:pt idx="441">
                  <c:v>41443</c:v>
                </c:pt>
                <c:pt idx="442">
                  <c:v>41450</c:v>
                </c:pt>
                <c:pt idx="443">
                  <c:v>41457</c:v>
                </c:pt>
              </c:numCache>
            </c:numRef>
          </c:cat>
          <c:val>
            <c:numRef>
              <c:f>'DATA WEEKLY-4'!$B$162:$B$604</c:f>
              <c:numCache>
                <c:formatCode>General</c:formatCode>
                <c:ptCount val="443"/>
                <c:pt idx="0">
                  <c:v>81.739999999999995</c:v>
                </c:pt>
                <c:pt idx="1">
                  <c:v>74.265000000000001</c:v>
                </c:pt>
                <c:pt idx="2">
                  <c:v>58.357499999999995</c:v>
                </c:pt>
                <c:pt idx="3">
                  <c:v>52.212500000000013</c:v>
                </c:pt>
                <c:pt idx="4">
                  <c:v>57.877499999999998</c:v>
                </c:pt>
                <c:pt idx="5">
                  <c:v>67.617499999999993</c:v>
                </c:pt>
                <c:pt idx="6">
                  <c:v>79.287499999999994</c:v>
                </c:pt>
                <c:pt idx="7">
                  <c:v>87.452499999999986</c:v>
                </c:pt>
                <c:pt idx="8">
                  <c:v>83.35499999999999</c:v>
                </c:pt>
                <c:pt idx="9">
                  <c:v>84.644999999999996</c:v>
                </c:pt>
                <c:pt idx="10">
                  <c:v>69.654999999999987</c:v>
                </c:pt>
                <c:pt idx="11">
                  <c:v>42.1</c:v>
                </c:pt>
                <c:pt idx="12">
                  <c:v>28.567499999999946</c:v>
                </c:pt>
                <c:pt idx="13">
                  <c:v>-1.6300000000000001</c:v>
                </c:pt>
                <c:pt idx="14">
                  <c:v>-12.107500000000003</c:v>
                </c:pt>
                <c:pt idx="15">
                  <c:v>1.0299999999999954</c:v>
                </c:pt>
                <c:pt idx="16">
                  <c:v>7.7624999999999975</c:v>
                </c:pt>
                <c:pt idx="17">
                  <c:v>-5.8549999999999871</c:v>
                </c:pt>
                <c:pt idx="18">
                  <c:v>19.034999999999997</c:v>
                </c:pt>
                <c:pt idx="19">
                  <c:v>27.872500000000002</c:v>
                </c:pt>
                <c:pt idx="20">
                  <c:v>43.107500000000002</c:v>
                </c:pt>
                <c:pt idx="21">
                  <c:v>63.122500000000123</c:v>
                </c:pt>
                <c:pt idx="22">
                  <c:v>48.387499999999996</c:v>
                </c:pt>
                <c:pt idx="23">
                  <c:v>47.98</c:v>
                </c:pt>
                <c:pt idx="24">
                  <c:v>27.684999999999999</c:v>
                </c:pt>
                <c:pt idx="25">
                  <c:v>27.087499999999945</c:v>
                </c:pt>
                <c:pt idx="26">
                  <c:v>50.632500000000093</c:v>
                </c:pt>
                <c:pt idx="27">
                  <c:v>77.910000000000025</c:v>
                </c:pt>
                <c:pt idx="28">
                  <c:v>98.915000000000006</c:v>
                </c:pt>
                <c:pt idx="29">
                  <c:v>106.68750000000001</c:v>
                </c:pt>
                <c:pt idx="30">
                  <c:v>78.47</c:v>
                </c:pt>
                <c:pt idx="31">
                  <c:v>61.0075</c:v>
                </c:pt>
                <c:pt idx="32">
                  <c:v>55.042500000000011</c:v>
                </c:pt>
                <c:pt idx="33">
                  <c:v>50.612500000000011</c:v>
                </c:pt>
                <c:pt idx="34">
                  <c:v>62.165000000000013</c:v>
                </c:pt>
                <c:pt idx="35">
                  <c:v>57.157499999999999</c:v>
                </c:pt>
                <c:pt idx="36">
                  <c:v>65.992499999999993</c:v>
                </c:pt>
                <c:pt idx="37">
                  <c:v>63.467500000000001</c:v>
                </c:pt>
                <c:pt idx="38">
                  <c:v>69.897499999999994</c:v>
                </c:pt>
                <c:pt idx="39">
                  <c:v>75.012500000000003</c:v>
                </c:pt>
                <c:pt idx="40">
                  <c:v>37.445000000000007</c:v>
                </c:pt>
                <c:pt idx="41">
                  <c:v>31.310000000000031</c:v>
                </c:pt>
                <c:pt idx="42">
                  <c:v>7.085</c:v>
                </c:pt>
                <c:pt idx="43">
                  <c:v>-23.742499999999918</c:v>
                </c:pt>
                <c:pt idx="44">
                  <c:v>41.825000000000003</c:v>
                </c:pt>
                <c:pt idx="45">
                  <c:v>48.915000000000006</c:v>
                </c:pt>
                <c:pt idx="46">
                  <c:v>48.29250000000016</c:v>
                </c:pt>
                <c:pt idx="47">
                  <c:v>64.867500000000007</c:v>
                </c:pt>
                <c:pt idx="48">
                  <c:v>3.74</c:v>
                </c:pt>
                <c:pt idx="49">
                  <c:v>6.3599999999999985</c:v>
                </c:pt>
                <c:pt idx="50">
                  <c:v>18.18</c:v>
                </c:pt>
                <c:pt idx="51">
                  <c:v>20.72</c:v>
                </c:pt>
                <c:pt idx="52">
                  <c:v>34.782500000000013</c:v>
                </c:pt>
                <c:pt idx="53">
                  <c:v>65.75</c:v>
                </c:pt>
                <c:pt idx="54">
                  <c:v>91.935000000000002</c:v>
                </c:pt>
                <c:pt idx="55">
                  <c:v>127.4400000000002</c:v>
                </c:pt>
                <c:pt idx="56">
                  <c:v>147.8075</c:v>
                </c:pt>
                <c:pt idx="57">
                  <c:v>197.46250000000003</c:v>
                </c:pt>
                <c:pt idx="58">
                  <c:v>212.77499999999998</c:v>
                </c:pt>
                <c:pt idx="59">
                  <c:v>213.39000000000001</c:v>
                </c:pt>
                <c:pt idx="60">
                  <c:v>279.96749999999969</c:v>
                </c:pt>
                <c:pt idx="61">
                  <c:v>200.53750000000002</c:v>
                </c:pt>
                <c:pt idx="62">
                  <c:v>128.23250000000002</c:v>
                </c:pt>
                <c:pt idx="63">
                  <c:v>146.255</c:v>
                </c:pt>
                <c:pt idx="64">
                  <c:v>65.452500000000001</c:v>
                </c:pt>
                <c:pt idx="65">
                  <c:v>66.637500000000003</c:v>
                </c:pt>
                <c:pt idx="66">
                  <c:v>105.28</c:v>
                </c:pt>
                <c:pt idx="67">
                  <c:v>47.407499999999999</c:v>
                </c:pt>
                <c:pt idx="68">
                  <c:v>79.284999999999997</c:v>
                </c:pt>
                <c:pt idx="69">
                  <c:v>70.095000000000013</c:v>
                </c:pt>
                <c:pt idx="70">
                  <c:v>58.552500000000002</c:v>
                </c:pt>
                <c:pt idx="71">
                  <c:v>60.1950000000001</c:v>
                </c:pt>
                <c:pt idx="72">
                  <c:v>-18.477499999999949</c:v>
                </c:pt>
                <c:pt idx="73">
                  <c:v>-53.145000000000003</c:v>
                </c:pt>
                <c:pt idx="74">
                  <c:v>-75.392499999999998</c:v>
                </c:pt>
                <c:pt idx="75">
                  <c:v>-107.91000000000012</c:v>
                </c:pt>
                <c:pt idx="76">
                  <c:v>-95.757500000000007</c:v>
                </c:pt>
                <c:pt idx="77">
                  <c:v>-112.17749999999998</c:v>
                </c:pt>
                <c:pt idx="78">
                  <c:v>-127.35</c:v>
                </c:pt>
                <c:pt idx="79">
                  <c:v>-95.422499999999999</c:v>
                </c:pt>
                <c:pt idx="80">
                  <c:v>-92.410000000000025</c:v>
                </c:pt>
                <c:pt idx="81">
                  <c:v>-55.085000000000001</c:v>
                </c:pt>
                <c:pt idx="82">
                  <c:v>4.6700000000000017</c:v>
                </c:pt>
                <c:pt idx="83">
                  <c:v>31.009999999999987</c:v>
                </c:pt>
                <c:pt idx="84">
                  <c:v>71.825000000000003</c:v>
                </c:pt>
                <c:pt idx="85">
                  <c:v>108.86749999999999</c:v>
                </c:pt>
                <c:pt idx="86">
                  <c:v>84.347499999999997</c:v>
                </c:pt>
                <c:pt idx="87">
                  <c:v>57.93</c:v>
                </c:pt>
                <c:pt idx="88">
                  <c:v>31.375</c:v>
                </c:pt>
                <c:pt idx="89">
                  <c:v>3.3049999999999993</c:v>
                </c:pt>
                <c:pt idx="90">
                  <c:v>-9.9425000000000008</c:v>
                </c:pt>
                <c:pt idx="91">
                  <c:v>5.1924999999999955</c:v>
                </c:pt>
                <c:pt idx="92">
                  <c:v>56.377499999999998</c:v>
                </c:pt>
                <c:pt idx="93">
                  <c:v>58.077500000000001</c:v>
                </c:pt>
                <c:pt idx="94">
                  <c:v>90.795000000000002</c:v>
                </c:pt>
                <c:pt idx="95">
                  <c:v>93.015000000000001</c:v>
                </c:pt>
                <c:pt idx="96">
                  <c:v>80.724999999999994</c:v>
                </c:pt>
                <c:pt idx="97">
                  <c:v>113.17999999999998</c:v>
                </c:pt>
                <c:pt idx="98">
                  <c:v>113.66999999999999</c:v>
                </c:pt>
                <c:pt idx="99">
                  <c:v>121.66</c:v>
                </c:pt>
                <c:pt idx="100">
                  <c:v>121.07499999999999</c:v>
                </c:pt>
                <c:pt idx="101">
                  <c:v>145.67499999999998</c:v>
                </c:pt>
                <c:pt idx="102">
                  <c:v>123.3775</c:v>
                </c:pt>
                <c:pt idx="103">
                  <c:v>176.4</c:v>
                </c:pt>
                <c:pt idx="104">
                  <c:v>174.21499999999995</c:v>
                </c:pt>
                <c:pt idx="105">
                  <c:v>195.07250000000002</c:v>
                </c:pt>
                <c:pt idx="106">
                  <c:v>233.4075</c:v>
                </c:pt>
                <c:pt idx="107">
                  <c:v>188.03750000000002</c:v>
                </c:pt>
                <c:pt idx="108">
                  <c:v>187.88000000000039</c:v>
                </c:pt>
                <c:pt idx="109">
                  <c:v>142.70249999999999</c:v>
                </c:pt>
                <c:pt idx="110">
                  <c:v>163.58250000000004</c:v>
                </c:pt>
                <c:pt idx="111">
                  <c:v>165.91</c:v>
                </c:pt>
                <c:pt idx="112">
                  <c:v>169.83500000000001</c:v>
                </c:pt>
                <c:pt idx="113">
                  <c:v>19.892499999999938</c:v>
                </c:pt>
                <c:pt idx="114">
                  <c:v>-22.212500000000002</c:v>
                </c:pt>
                <c:pt idx="115">
                  <c:v>-54.302500000000002</c:v>
                </c:pt>
                <c:pt idx="116">
                  <c:v>-56.202500000000114</c:v>
                </c:pt>
                <c:pt idx="117">
                  <c:v>124.92249999999999</c:v>
                </c:pt>
                <c:pt idx="118">
                  <c:v>169.5975</c:v>
                </c:pt>
                <c:pt idx="119">
                  <c:v>-21.637499999999992</c:v>
                </c:pt>
                <c:pt idx="120">
                  <c:v>-38.435000000000016</c:v>
                </c:pt>
                <c:pt idx="121">
                  <c:v>-81.702500000000001</c:v>
                </c:pt>
                <c:pt idx="122">
                  <c:v>-92.724999999999994</c:v>
                </c:pt>
                <c:pt idx="123">
                  <c:v>117.8925</c:v>
                </c:pt>
                <c:pt idx="124">
                  <c:v>156.3175</c:v>
                </c:pt>
                <c:pt idx="125">
                  <c:v>173.5975</c:v>
                </c:pt>
                <c:pt idx="126">
                  <c:v>167.5325</c:v>
                </c:pt>
                <c:pt idx="127">
                  <c:v>179.15</c:v>
                </c:pt>
                <c:pt idx="128">
                  <c:v>153.91750000000002</c:v>
                </c:pt>
                <c:pt idx="129">
                  <c:v>137.435</c:v>
                </c:pt>
                <c:pt idx="130">
                  <c:v>103.11999999999999</c:v>
                </c:pt>
                <c:pt idx="131">
                  <c:v>86.357499999999987</c:v>
                </c:pt>
                <c:pt idx="132">
                  <c:v>47.727500000000013</c:v>
                </c:pt>
                <c:pt idx="133">
                  <c:v>27.762499999999896</c:v>
                </c:pt>
                <c:pt idx="134">
                  <c:v>-47.71</c:v>
                </c:pt>
                <c:pt idx="135">
                  <c:v>-73.052499999999981</c:v>
                </c:pt>
                <c:pt idx="136">
                  <c:v>-58.992500000000099</c:v>
                </c:pt>
                <c:pt idx="137">
                  <c:v>-169.8175</c:v>
                </c:pt>
                <c:pt idx="138">
                  <c:v>-97.037499999999994</c:v>
                </c:pt>
                <c:pt idx="139">
                  <c:v>-91.34</c:v>
                </c:pt>
                <c:pt idx="140">
                  <c:v>-99.925000000000011</c:v>
                </c:pt>
                <c:pt idx="141">
                  <c:v>-6.9624999999999968</c:v>
                </c:pt>
                <c:pt idx="142">
                  <c:v>-11.145</c:v>
                </c:pt>
                <c:pt idx="143">
                  <c:v>-21.737499999999986</c:v>
                </c:pt>
                <c:pt idx="144">
                  <c:v>17.5075</c:v>
                </c:pt>
                <c:pt idx="145">
                  <c:v>47.722500000000139</c:v>
                </c:pt>
                <c:pt idx="146">
                  <c:v>27.6325</c:v>
                </c:pt>
                <c:pt idx="147">
                  <c:v>49.282500000000013</c:v>
                </c:pt>
                <c:pt idx="148">
                  <c:v>49.7025000000001</c:v>
                </c:pt>
                <c:pt idx="149">
                  <c:v>8.3225000000000247</c:v>
                </c:pt>
                <c:pt idx="150">
                  <c:v>56.827500000000001</c:v>
                </c:pt>
                <c:pt idx="151">
                  <c:v>10.862500000000034</c:v>
                </c:pt>
                <c:pt idx="152">
                  <c:v>-12.719999999999999</c:v>
                </c:pt>
                <c:pt idx="153">
                  <c:v>13.500000000000002</c:v>
                </c:pt>
                <c:pt idx="154">
                  <c:v>-48.695000000000107</c:v>
                </c:pt>
                <c:pt idx="155">
                  <c:v>-17.204999999999988</c:v>
                </c:pt>
                <c:pt idx="156">
                  <c:v>-45.847500000000004</c:v>
                </c:pt>
                <c:pt idx="157">
                  <c:v>21.802499999999938</c:v>
                </c:pt>
                <c:pt idx="158">
                  <c:v>69.644999999999996</c:v>
                </c:pt>
                <c:pt idx="159">
                  <c:v>28.409999999999989</c:v>
                </c:pt>
                <c:pt idx="160">
                  <c:v>-25.015000000000008</c:v>
                </c:pt>
                <c:pt idx="161">
                  <c:v>-88.472500000000011</c:v>
                </c:pt>
                <c:pt idx="162">
                  <c:v>-143.86750000000001</c:v>
                </c:pt>
                <c:pt idx="163">
                  <c:v>-77.037499999999994</c:v>
                </c:pt>
                <c:pt idx="164">
                  <c:v>0.50750000000000428</c:v>
                </c:pt>
                <c:pt idx="165">
                  <c:v>0.5500000000000026</c:v>
                </c:pt>
                <c:pt idx="166">
                  <c:v>41.142500000000013</c:v>
                </c:pt>
                <c:pt idx="167">
                  <c:v>15.96</c:v>
                </c:pt>
                <c:pt idx="168">
                  <c:v>7.1099999999999985</c:v>
                </c:pt>
                <c:pt idx="169">
                  <c:v>-14.912500000000025</c:v>
                </c:pt>
                <c:pt idx="170">
                  <c:v>8.0050000000000026</c:v>
                </c:pt>
                <c:pt idx="171">
                  <c:v>35.21</c:v>
                </c:pt>
                <c:pt idx="172">
                  <c:v>73.53</c:v>
                </c:pt>
                <c:pt idx="173">
                  <c:v>78.61999999999999</c:v>
                </c:pt>
                <c:pt idx="174">
                  <c:v>68.164999999999992</c:v>
                </c:pt>
                <c:pt idx="175">
                  <c:v>35.567500000000003</c:v>
                </c:pt>
                <c:pt idx="176">
                  <c:v>9.5100000000000016</c:v>
                </c:pt>
                <c:pt idx="177">
                  <c:v>23.775000000000002</c:v>
                </c:pt>
                <c:pt idx="178">
                  <c:v>32.112500000000011</c:v>
                </c:pt>
                <c:pt idx="179">
                  <c:v>19.722499999999926</c:v>
                </c:pt>
                <c:pt idx="180">
                  <c:v>-8.4525000000000325</c:v>
                </c:pt>
                <c:pt idx="181">
                  <c:v>-25.842499999999927</c:v>
                </c:pt>
                <c:pt idx="182">
                  <c:v>-73.692499999999981</c:v>
                </c:pt>
                <c:pt idx="183">
                  <c:v>-90.149999999999991</c:v>
                </c:pt>
                <c:pt idx="184">
                  <c:v>-90.952500000000001</c:v>
                </c:pt>
                <c:pt idx="185">
                  <c:v>-85.47</c:v>
                </c:pt>
                <c:pt idx="186">
                  <c:v>-1.6374999999999926</c:v>
                </c:pt>
                <c:pt idx="187">
                  <c:v>60.037500000000001</c:v>
                </c:pt>
                <c:pt idx="188">
                  <c:v>65.347499999999997</c:v>
                </c:pt>
                <c:pt idx="189">
                  <c:v>60.740000000000009</c:v>
                </c:pt>
                <c:pt idx="190">
                  <c:v>-83.592500000000001</c:v>
                </c:pt>
                <c:pt idx="191">
                  <c:v>-138.8725</c:v>
                </c:pt>
                <c:pt idx="192">
                  <c:v>-252.79500000000002</c:v>
                </c:pt>
                <c:pt idx="193">
                  <c:v>-296.14749999999998</c:v>
                </c:pt>
                <c:pt idx="194">
                  <c:v>-404.46749999999969</c:v>
                </c:pt>
                <c:pt idx="195">
                  <c:v>-475.02499999999969</c:v>
                </c:pt>
                <c:pt idx="196">
                  <c:v>-553.41</c:v>
                </c:pt>
                <c:pt idx="197">
                  <c:v>-683.30499999999938</c:v>
                </c:pt>
                <c:pt idx="198">
                  <c:v>-582.22249999999997</c:v>
                </c:pt>
                <c:pt idx="199">
                  <c:v>-682.53249999999946</c:v>
                </c:pt>
                <c:pt idx="200">
                  <c:v>-514.05249999999819</c:v>
                </c:pt>
                <c:pt idx="201">
                  <c:v>-463.44500000000005</c:v>
                </c:pt>
                <c:pt idx="202">
                  <c:v>-400.7475</c:v>
                </c:pt>
                <c:pt idx="203">
                  <c:v>-243.88500000000039</c:v>
                </c:pt>
                <c:pt idx="204">
                  <c:v>-217.20499999999998</c:v>
                </c:pt>
                <c:pt idx="205">
                  <c:v>-178.22250000000003</c:v>
                </c:pt>
                <c:pt idx="206">
                  <c:v>-159.965</c:v>
                </c:pt>
                <c:pt idx="207">
                  <c:v>-125.67750000000001</c:v>
                </c:pt>
                <c:pt idx="208">
                  <c:v>-114.27</c:v>
                </c:pt>
                <c:pt idx="209">
                  <c:v>-18.562499999999918</c:v>
                </c:pt>
                <c:pt idx="210">
                  <c:v>-25.895</c:v>
                </c:pt>
                <c:pt idx="211">
                  <c:v>-40.980000000000004</c:v>
                </c:pt>
                <c:pt idx="212">
                  <c:v>-61.9375</c:v>
                </c:pt>
                <c:pt idx="213">
                  <c:v>-85.3125</c:v>
                </c:pt>
                <c:pt idx="214">
                  <c:v>-119.785</c:v>
                </c:pt>
                <c:pt idx="215">
                  <c:v>-125.87749999999998</c:v>
                </c:pt>
                <c:pt idx="216">
                  <c:v>-124.97499999999999</c:v>
                </c:pt>
                <c:pt idx="217">
                  <c:v>-136.53750000000002</c:v>
                </c:pt>
                <c:pt idx="218">
                  <c:v>-115.55</c:v>
                </c:pt>
                <c:pt idx="219">
                  <c:v>-97.14500000000001</c:v>
                </c:pt>
                <c:pt idx="220">
                  <c:v>-65.134999999999991</c:v>
                </c:pt>
                <c:pt idx="221">
                  <c:v>-46.055000000000007</c:v>
                </c:pt>
                <c:pt idx="222">
                  <c:v>-79.097499999999997</c:v>
                </c:pt>
                <c:pt idx="223">
                  <c:v>-50.835000000000008</c:v>
                </c:pt>
                <c:pt idx="224">
                  <c:v>-52.487500000000004</c:v>
                </c:pt>
                <c:pt idx="225">
                  <c:v>-25.752499999999941</c:v>
                </c:pt>
                <c:pt idx="226">
                  <c:v>74.485000000000014</c:v>
                </c:pt>
                <c:pt idx="227">
                  <c:v>98.092500000000001</c:v>
                </c:pt>
                <c:pt idx="228">
                  <c:v>126.29249999999999</c:v>
                </c:pt>
                <c:pt idx="229">
                  <c:v>141.9075</c:v>
                </c:pt>
                <c:pt idx="230">
                  <c:v>131.10250000000002</c:v>
                </c:pt>
                <c:pt idx="231">
                  <c:v>108.20750000000002</c:v>
                </c:pt>
                <c:pt idx="232">
                  <c:v>94.575000000000003</c:v>
                </c:pt>
                <c:pt idx="233">
                  <c:v>91.3</c:v>
                </c:pt>
                <c:pt idx="234">
                  <c:v>76.347499999999997</c:v>
                </c:pt>
                <c:pt idx="235">
                  <c:v>79.407500000000027</c:v>
                </c:pt>
                <c:pt idx="236">
                  <c:v>77.882499999999979</c:v>
                </c:pt>
                <c:pt idx="237">
                  <c:v>93.69</c:v>
                </c:pt>
                <c:pt idx="238">
                  <c:v>122.705</c:v>
                </c:pt>
                <c:pt idx="239">
                  <c:v>110.2375000000002</c:v>
                </c:pt>
                <c:pt idx="240">
                  <c:v>125.1</c:v>
                </c:pt>
                <c:pt idx="241">
                  <c:v>112.5475000000002</c:v>
                </c:pt>
                <c:pt idx="242">
                  <c:v>107.37249999999995</c:v>
                </c:pt>
                <c:pt idx="243">
                  <c:v>129.80250000000001</c:v>
                </c:pt>
                <c:pt idx="244">
                  <c:v>88.169999999999987</c:v>
                </c:pt>
                <c:pt idx="245">
                  <c:v>127.28</c:v>
                </c:pt>
                <c:pt idx="246">
                  <c:v>186.19750000000002</c:v>
                </c:pt>
                <c:pt idx="247">
                  <c:v>243.71499999999995</c:v>
                </c:pt>
                <c:pt idx="248">
                  <c:v>321.8175</c:v>
                </c:pt>
                <c:pt idx="249">
                  <c:v>365.255</c:v>
                </c:pt>
                <c:pt idx="250">
                  <c:v>345.58749999999969</c:v>
                </c:pt>
                <c:pt idx="251">
                  <c:v>336.04749999999996</c:v>
                </c:pt>
                <c:pt idx="252">
                  <c:v>268.18749999999994</c:v>
                </c:pt>
                <c:pt idx="253">
                  <c:v>213.1825</c:v>
                </c:pt>
                <c:pt idx="254">
                  <c:v>239.25750000000002</c:v>
                </c:pt>
                <c:pt idx="255">
                  <c:v>255.85000000000042</c:v>
                </c:pt>
                <c:pt idx="256">
                  <c:v>276.85249999999996</c:v>
                </c:pt>
                <c:pt idx="257">
                  <c:v>267.4249999999991</c:v>
                </c:pt>
                <c:pt idx="258">
                  <c:v>218.005</c:v>
                </c:pt>
                <c:pt idx="259">
                  <c:v>174.75750000000002</c:v>
                </c:pt>
                <c:pt idx="260">
                  <c:v>182.60750000000002</c:v>
                </c:pt>
                <c:pt idx="261">
                  <c:v>150.32000000000039</c:v>
                </c:pt>
                <c:pt idx="262">
                  <c:v>152.465</c:v>
                </c:pt>
                <c:pt idx="263">
                  <c:v>160.1</c:v>
                </c:pt>
                <c:pt idx="264">
                  <c:v>193.3125</c:v>
                </c:pt>
                <c:pt idx="265">
                  <c:v>234.71249999999998</c:v>
                </c:pt>
                <c:pt idx="266">
                  <c:v>250.30500000000001</c:v>
                </c:pt>
                <c:pt idx="267">
                  <c:v>231.49250000000001</c:v>
                </c:pt>
                <c:pt idx="268">
                  <c:v>222.065</c:v>
                </c:pt>
                <c:pt idx="269">
                  <c:v>227.64499999999998</c:v>
                </c:pt>
                <c:pt idx="270">
                  <c:v>270.9949999999991</c:v>
                </c:pt>
                <c:pt idx="271">
                  <c:v>298.10250000000002</c:v>
                </c:pt>
                <c:pt idx="272">
                  <c:v>363.31</c:v>
                </c:pt>
                <c:pt idx="273">
                  <c:v>396.83000000000004</c:v>
                </c:pt>
                <c:pt idx="274">
                  <c:v>374.87500000000006</c:v>
                </c:pt>
                <c:pt idx="275">
                  <c:v>494.97250000000003</c:v>
                </c:pt>
                <c:pt idx="276">
                  <c:v>497.08</c:v>
                </c:pt>
                <c:pt idx="277">
                  <c:v>539.83249999999782</c:v>
                </c:pt>
                <c:pt idx="278">
                  <c:v>546.03249999999946</c:v>
                </c:pt>
                <c:pt idx="279">
                  <c:v>344.005</c:v>
                </c:pt>
                <c:pt idx="280">
                  <c:v>272.66250000000002</c:v>
                </c:pt>
                <c:pt idx="281">
                  <c:v>96.34</c:v>
                </c:pt>
                <c:pt idx="282">
                  <c:v>16.099999999999987</c:v>
                </c:pt>
                <c:pt idx="283">
                  <c:v>118.535</c:v>
                </c:pt>
                <c:pt idx="284">
                  <c:v>143.9075</c:v>
                </c:pt>
                <c:pt idx="285">
                  <c:v>262.315</c:v>
                </c:pt>
                <c:pt idx="286">
                  <c:v>329.69749999999999</c:v>
                </c:pt>
                <c:pt idx="287">
                  <c:v>317.315</c:v>
                </c:pt>
                <c:pt idx="288">
                  <c:v>316.70749999999964</c:v>
                </c:pt>
                <c:pt idx="289">
                  <c:v>327.55</c:v>
                </c:pt>
                <c:pt idx="290">
                  <c:v>371.74</c:v>
                </c:pt>
                <c:pt idx="291">
                  <c:v>380.90749999999969</c:v>
                </c:pt>
                <c:pt idx="292">
                  <c:v>391.20499999999993</c:v>
                </c:pt>
                <c:pt idx="293">
                  <c:v>344.1875</c:v>
                </c:pt>
                <c:pt idx="294">
                  <c:v>330.76749999999993</c:v>
                </c:pt>
                <c:pt idx="295">
                  <c:v>306.95249999999999</c:v>
                </c:pt>
                <c:pt idx="296">
                  <c:v>260.75</c:v>
                </c:pt>
                <c:pt idx="297">
                  <c:v>286.58</c:v>
                </c:pt>
                <c:pt idx="298">
                  <c:v>284.83749999999969</c:v>
                </c:pt>
                <c:pt idx="299">
                  <c:v>353.51249999999999</c:v>
                </c:pt>
                <c:pt idx="300">
                  <c:v>425.30500000000001</c:v>
                </c:pt>
                <c:pt idx="301">
                  <c:v>512.89749999999947</c:v>
                </c:pt>
                <c:pt idx="302">
                  <c:v>542.61500000000001</c:v>
                </c:pt>
                <c:pt idx="303">
                  <c:v>497.49499999999915</c:v>
                </c:pt>
                <c:pt idx="304">
                  <c:v>459.66500000000008</c:v>
                </c:pt>
                <c:pt idx="305">
                  <c:v>442.47999999999922</c:v>
                </c:pt>
                <c:pt idx="306">
                  <c:v>339.685</c:v>
                </c:pt>
                <c:pt idx="307">
                  <c:v>222.63</c:v>
                </c:pt>
                <c:pt idx="308">
                  <c:v>127.74750000000022</c:v>
                </c:pt>
                <c:pt idx="309">
                  <c:v>-5.7600000000000016</c:v>
                </c:pt>
                <c:pt idx="310">
                  <c:v>-2.9924999999999935</c:v>
                </c:pt>
                <c:pt idx="311">
                  <c:v>44.715000000000003</c:v>
                </c:pt>
                <c:pt idx="312">
                  <c:v>102.495</c:v>
                </c:pt>
                <c:pt idx="313">
                  <c:v>152.19499999999999</c:v>
                </c:pt>
                <c:pt idx="314">
                  <c:v>183.27499999999998</c:v>
                </c:pt>
                <c:pt idx="315">
                  <c:v>206.67750000000001</c:v>
                </c:pt>
                <c:pt idx="316">
                  <c:v>206.26749999999998</c:v>
                </c:pt>
                <c:pt idx="317">
                  <c:v>149</c:v>
                </c:pt>
                <c:pt idx="318">
                  <c:v>51.525000000000013</c:v>
                </c:pt>
                <c:pt idx="319">
                  <c:v>-43.152500000000003</c:v>
                </c:pt>
                <c:pt idx="320">
                  <c:v>-52.20000000000001</c:v>
                </c:pt>
                <c:pt idx="321">
                  <c:v>-28.622499999999945</c:v>
                </c:pt>
                <c:pt idx="322">
                  <c:v>-1.2100000000000035</c:v>
                </c:pt>
                <c:pt idx="323">
                  <c:v>74.567499999999995</c:v>
                </c:pt>
                <c:pt idx="324">
                  <c:v>49.402500000000003</c:v>
                </c:pt>
                <c:pt idx="325">
                  <c:v>91.36999999999999</c:v>
                </c:pt>
                <c:pt idx="326">
                  <c:v>199.38750000000007</c:v>
                </c:pt>
                <c:pt idx="327">
                  <c:v>219.62750000000003</c:v>
                </c:pt>
                <c:pt idx="328">
                  <c:v>283.90750000000003</c:v>
                </c:pt>
                <c:pt idx="329">
                  <c:v>290.76</c:v>
                </c:pt>
                <c:pt idx="330">
                  <c:v>275.32249999999999</c:v>
                </c:pt>
                <c:pt idx="331">
                  <c:v>350.90249999999969</c:v>
                </c:pt>
                <c:pt idx="332">
                  <c:v>373.02499999999969</c:v>
                </c:pt>
                <c:pt idx="333">
                  <c:v>378.80250000000001</c:v>
                </c:pt>
                <c:pt idx="334">
                  <c:v>344.69750000000005</c:v>
                </c:pt>
                <c:pt idx="335">
                  <c:v>363.09000000000003</c:v>
                </c:pt>
                <c:pt idx="336">
                  <c:v>338.745</c:v>
                </c:pt>
                <c:pt idx="337">
                  <c:v>366.95000000000005</c:v>
                </c:pt>
                <c:pt idx="338">
                  <c:v>368.42499999999922</c:v>
                </c:pt>
                <c:pt idx="339">
                  <c:v>310.51750000000004</c:v>
                </c:pt>
                <c:pt idx="340">
                  <c:v>331.75</c:v>
                </c:pt>
                <c:pt idx="341">
                  <c:v>275.16750000000002</c:v>
                </c:pt>
                <c:pt idx="342">
                  <c:v>308.1925</c:v>
                </c:pt>
                <c:pt idx="343">
                  <c:v>353.25</c:v>
                </c:pt>
                <c:pt idx="344">
                  <c:v>152.74250000000001</c:v>
                </c:pt>
                <c:pt idx="345">
                  <c:v>34.97</c:v>
                </c:pt>
                <c:pt idx="346">
                  <c:v>-59.46</c:v>
                </c:pt>
                <c:pt idx="347">
                  <c:v>-179.85500000000027</c:v>
                </c:pt>
                <c:pt idx="348">
                  <c:v>6.7775000000000025</c:v>
                </c:pt>
                <c:pt idx="349">
                  <c:v>94.185000000000002</c:v>
                </c:pt>
                <c:pt idx="350">
                  <c:v>9.0575000000000045</c:v>
                </c:pt>
                <c:pt idx="351">
                  <c:v>-312.755</c:v>
                </c:pt>
                <c:pt idx="352">
                  <c:v>-522.41499999999996</c:v>
                </c:pt>
                <c:pt idx="353">
                  <c:v>-596.81999999999948</c:v>
                </c:pt>
                <c:pt idx="354">
                  <c:v>-497.71749999999969</c:v>
                </c:pt>
                <c:pt idx="355">
                  <c:v>-155.52250000000001</c:v>
                </c:pt>
                <c:pt idx="356">
                  <c:v>68.992499999999993</c:v>
                </c:pt>
                <c:pt idx="357">
                  <c:v>169.82500000000007</c:v>
                </c:pt>
                <c:pt idx="358">
                  <c:v>148.24749999999997</c:v>
                </c:pt>
                <c:pt idx="359">
                  <c:v>108.66249999999998</c:v>
                </c:pt>
                <c:pt idx="360">
                  <c:v>-73.302499999999981</c:v>
                </c:pt>
                <c:pt idx="361">
                  <c:v>-108.455</c:v>
                </c:pt>
                <c:pt idx="362">
                  <c:v>-111.4225</c:v>
                </c:pt>
                <c:pt idx="363">
                  <c:v>-152.13750000000002</c:v>
                </c:pt>
                <c:pt idx="364">
                  <c:v>-57.057499999999997</c:v>
                </c:pt>
                <c:pt idx="365">
                  <c:v>-41.162500000000115</c:v>
                </c:pt>
                <c:pt idx="366">
                  <c:v>-97.965000000000003</c:v>
                </c:pt>
                <c:pt idx="367">
                  <c:v>-12.780000000000001</c:v>
                </c:pt>
                <c:pt idx="368">
                  <c:v>85.692499999999981</c:v>
                </c:pt>
                <c:pt idx="369">
                  <c:v>199.2225</c:v>
                </c:pt>
                <c:pt idx="370">
                  <c:v>495.34500000000008</c:v>
                </c:pt>
                <c:pt idx="371">
                  <c:v>543.4</c:v>
                </c:pt>
                <c:pt idx="372">
                  <c:v>521.26249999999948</c:v>
                </c:pt>
                <c:pt idx="373">
                  <c:v>494.245</c:v>
                </c:pt>
                <c:pt idx="374">
                  <c:v>409.875</c:v>
                </c:pt>
                <c:pt idx="375">
                  <c:v>480.61250000000001</c:v>
                </c:pt>
                <c:pt idx="376">
                  <c:v>507.68000000000006</c:v>
                </c:pt>
                <c:pt idx="377">
                  <c:v>456.35750000000002</c:v>
                </c:pt>
                <c:pt idx="378">
                  <c:v>367.50749999999999</c:v>
                </c:pt>
                <c:pt idx="379">
                  <c:v>224.47750000000002</c:v>
                </c:pt>
                <c:pt idx="380">
                  <c:v>205.495</c:v>
                </c:pt>
                <c:pt idx="381">
                  <c:v>209.43</c:v>
                </c:pt>
                <c:pt idx="382">
                  <c:v>211.38750000000007</c:v>
                </c:pt>
                <c:pt idx="383">
                  <c:v>322.55500000000001</c:v>
                </c:pt>
                <c:pt idx="384">
                  <c:v>311.95</c:v>
                </c:pt>
                <c:pt idx="385">
                  <c:v>204.3075</c:v>
                </c:pt>
                <c:pt idx="386">
                  <c:v>96.282499999999999</c:v>
                </c:pt>
                <c:pt idx="387">
                  <c:v>-72.392499999999984</c:v>
                </c:pt>
                <c:pt idx="388">
                  <c:v>-101.71000000000002</c:v>
                </c:pt>
                <c:pt idx="389">
                  <c:v>-4.1499999999999915</c:v>
                </c:pt>
                <c:pt idx="390">
                  <c:v>127.41750000000025</c:v>
                </c:pt>
                <c:pt idx="391">
                  <c:v>260.30500000000001</c:v>
                </c:pt>
                <c:pt idx="392">
                  <c:v>325.17500000000001</c:v>
                </c:pt>
                <c:pt idx="393">
                  <c:v>360.53749999999923</c:v>
                </c:pt>
                <c:pt idx="394">
                  <c:v>317.59999999999923</c:v>
                </c:pt>
                <c:pt idx="395">
                  <c:v>324.41249999999923</c:v>
                </c:pt>
                <c:pt idx="396">
                  <c:v>284.375</c:v>
                </c:pt>
                <c:pt idx="397">
                  <c:v>264.065</c:v>
                </c:pt>
                <c:pt idx="398">
                  <c:v>278.685</c:v>
                </c:pt>
                <c:pt idx="399">
                  <c:v>252.72000000000003</c:v>
                </c:pt>
                <c:pt idx="400">
                  <c:v>265.72999999999922</c:v>
                </c:pt>
                <c:pt idx="401">
                  <c:v>373.67500000000001</c:v>
                </c:pt>
                <c:pt idx="402">
                  <c:v>443.32750000000004</c:v>
                </c:pt>
                <c:pt idx="403">
                  <c:v>523.18500000000051</c:v>
                </c:pt>
                <c:pt idx="404">
                  <c:v>558.39499999999998</c:v>
                </c:pt>
                <c:pt idx="405">
                  <c:v>561.06749999999806</c:v>
                </c:pt>
                <c:pt idx="406">
                  <c:v>589.64</c:v>
                </c:pt>
                <c:pt idx="407">
                  <c:v>588.23749999999939</c:v>
                </c:pt>
                <c:pt idx="408">
                  <c:v>583.75749999999948</c:v>
                </c:pt>
                <c:pt idx="409">
                  <c:v>498.40749999999969</c:v>
                </c:pt>
                <c:pt idx="410">
                  <c:v>405.20500000000004</c:v>
                </c:pt>
                <c:pt idx="411">
                  <c:v>357.94749999999999</c:v>
                </c:pt>
                <c:pt idx="412">
                  <c:v>343.82249999999999</c:v>
                </c:pt>
                <c:pt idx="413">
                  <c:v>351.38499999999999</c:v>
                </c:pt>
                <c:pt idx="414">
                  <c:v>422.62</c:v>
                </c:pt>
                <c:pt idx="415">
                  <c:v>370.6925</c:v>
                </c:pt>
                <c:pt idx="416">
                  <c:v>302.22749999999922</c:v>
                </c:pt>
                <c:pt idx="417">
                  <c:v>326.66250000000002</c:v>
                </c:pt>
                <c:pt idx="418">
                  <c:v>394.59500000000003</c:v>
                </c:pt>
                <c:pt idx="419">
                  <c:v>513.11249999999939</c:v>
                </c:pt>
                <c:pt idx="420">
                  <c:v>585.94249999999818</c:v>
                </c:pt>
                <c:pt idx="421">
                  <c:v>598.78500000000054</c:v>
                </c:pt>
                <c:pt idx="422">
                  <c:v>483.91999999999928</c:v>
                </c:pt>
                <c:pt idx="423">
                  <c:v>424.45499999999993</c:v>
                </c:pt>
                <c:pt idx="424">
                  <c:v>413.82249999999999</c:v>
                </c:pt>
                <c:pt idx="425">
                  <c:v>343.29499999999922</c:v>
                </c:pt>
                <c:pt idx="426">
                  <c:v>315.53749999999923</c:v>
                </c:pt>
                <c:pt idx="427">
                  <c:v>264.49749999999909</c:v>
                </c:pt>
                <c:pt idx="428">
                  <c:v>202.04</c:v>
                </c:pt>
                <c:pt idx="429">
                  <c:v>163.47499999999999</c:v>
                </c:pt>
                <c:pt idx="430">
                  <c:v>207.6525</c:v>
                </c:pt>
                <c:pt idx="431">
                  <c:v>246.20000000000002</c:v>
                </c:pt>
                <c:pt idx="432">
                  <c:v>256.06</c:v>
                </c:pt>
                <c:pt idx="433">
                  <c:v>326.26749999999993</c:v>
                </c:pt>
                <c:pt idx="434">
                  <c:v>445.685</c:v>
                </c:pt>
                <c:pt idx="435">
                  <c:v>536.65749999999946</c:v>
                </c:pt>
                <c:pt idx="436">
                  <c:v>551.94249999999806</c:v>
                </c:pt>
                <c:pt idx="437">
                  <c:v>523.25749999999948</c:v>
                </c:pt>
                <c:pt idx="438">
                  <c:v>241.99</c:v>
                </c:pt>
                <c:pt idx="439">
                  <c:v>-103.49250000000002</c:v>
                </c:pt>
                <c:pt idx="440">
                  <c:v>-439.35749999999996</c:v>
                </c:pt>
                <c:pt idx="441">
                  <c:v>-763.27750000000003</c:v>
                </c:pt>
                <c:pt idx="442">
                  <c:v>-1290.6224999999965</c:v>
                </c:pt>
              </c:numCache>
            </c:numRef>
          </c:val>
        </c:ser>
        <c:gapWidth val="70"/>
        <c:overlap val="100"/>
        <c:axId val="176812800"/>
        <c:axId val="176814336"/>
      </c:barChart>
      <c:lineChart>
        <c:grouping val="standard"/>
        <c:ser>
          <c:idx val="2"/>
          <c:order val="2"/>
          <c:tx>
            <c:v>VIX (rhs)</c:v>
          </c:tx>
          <c:spPr>
            <a:ln w="63500">
              <a:solidFill>
                <a:srgbClr val="FFFFFF"/>
              </a:solidFill>
            </a:ln>
          </c:spPr>
          <c:marker>
            <c:symbol val="none"/>
          </c:marker>
          <c:val>
            <c:numRef>
              <c:f>'DATA WEEKLY-4'!$CH$162:$CH$604</c:f>
              <c:numCache>
                <c:formatCode>General</c:formatCode>
                <c:ptCount val="443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13.425000000000002</c:v>
                </c:pt>
                <c:pt idx="4">
                  <c:v>12.9375</c:v>
                </c:pt>
                <c:pt idx="5">
                  <c:v>12.540000000000001</c:v>
                </c:pt>
                <c:pt idx="6">
                  <c:v>12.239999999999998</c:v>
                </c:pt>
                <c:pt idx="7">
                  <c:v>12.01</c:v>
                </c:pt>
                <c:pt idx="8">
                  <c:v>12.012500000000006</c:v>
                </c:pt>
                <c:pt idx="9">
                  <c:v>12.2125</c:v>
                </c:pt>
                <c:pt idx="10">
                  <c:v>12.682500000000006</c:v>
                </c:pt>
                <c:pt idx="11">
                  <c:v>12.965000000000028</c:v>
                </c:pt>
                <c:pt idx="12">
                  <c:v>13.577500000000002</c:v>
                </c:pt>
                <c:pt idx="13">
                  <c:v>13.897500000000004</c:v>
                </c:pt>
                <c:pt idx="14">
                  <c:v>13.435</c:v>
                </c:pt>
                <c:pt idx="15">
                  <c:v>13.6075</c:v>
                </c:pt>
                <c:pt idx="16">
                  <c:v>13.712500000000002</c:v>
                </c:pt>
                <c:pt idx="17">
                  <c:v>13.925000000000002</c:v>
                </c:pt>
                <c:pt idx="18">
                  <c:v>14.827500000000002</c:v>
                </c:pt>
                <c:pt idx="19">
                  <c:v>14.729999999999999</c:v>
                </c:pt>
                <c:pt idx="20">
                  <c:v>14.175000000000002</c:v>
                </c:pt>
                <c:pt idx="21">
                  <c:v>13.865000000000029</c:v>
                </c:pt>
                <c:pt idx="22">
                  <c:v>13.234999999999999</c:v>
                </c:pt>
                <c:pt idx="23">
                  <c:v>12.54</c:v>
                </c:pt>
                <c:pt idx="24">
                  <c:v>12.137500000000001</c:v>
                </c:pt>
                <c:pt idx="25">
                  <c:v>11.709999999999999</c:v>
                </c:pt>
                <c:pt idx="26">
                  <c:v>11.532500000000002</c:v>
                </c:pt>
                <c:pt idx="27">
                  <c:v>11.322500000000026</c:v>
                </c:pt>
                <c:pt idx="28">
                  <c:v>11.165000000000004</c:v>
                </c:pt>
                <c:pt idx="29">
                  <c:v>11.0175</c:v>
                </c:pt>
                <c:pt idx="30">
                  <c:v>11.035</c:v>
                </c:pt>
                <c:pt idx="31">
                  <c:v>11.397500000000004</c:v>
                </c:pt>
                <c:pt idx="32">
                  <c:v>12.165000000000004</c:v>
                </c:pt>
                <c:pt idx="33">
                  <c:v>12.752500000000024</c:v>
                </c:pt>
                <c:pt idx="34">
                  <c:v>13.227500000000001</c:v>
                </c:pt>
                <c:pt idx="35">
                  <c:v>13.360000000000024</c:v>
                </c:pt>
                <c:pt idx="36">
                  <c:v>13.077500000000002</c:v>
                </c:pt>
                <c:pt idx="37">
                  <c:v>12.902500000000028</c:v>
                </c:pt>
                <c:pt idx="38">
                  <c:v>12.68</c:v>
                </c:pt>
                <c:pt idx="39">
                  <c:v>12.747499999999999</c:v>
                </c:pt>
                <c:pt idx="40">
                  <c:v>13.557500000000006</c:v>
                </c:pt>
                <c:pt idx="41">
                  <c:v>14.23</c:v>
                </c:pt>
                <c:pt idx="42">
                  <c:v>14.672500000000024</c:v>
                </c:pt>
                <c:pt idx="43">
                  <c:v>15.085000000000004</c:v>
                </c:pt>
                <c:pt idx="44">
                  <c:v>14.4475</c:v>
                </c:pt>
                <c:pt idx="45">
                  <c:v>13.672500000000024</c:v>
                </c:pt>
                <c:pt idx="46">
                  <c:v>12.69</c:v>
                </c:pt>
                <c:pt idx="47">
                  <c:v>11.950000000000006</c:v>
                </c:pt>
                <c:pt idx="48">
                  <c:v>11.560000000000002</c:v>
                </c:pt>
                <c:pt idx="49">
                  <c:v>11.280000000000001</c:v>
                </c:pt>
                <c:pt idx="50">
                  <c:v>11.427500000000002</c:v>
                </c:pt>
                <c:pt idx="51">
                  <c:v>11.3475</c:v>
                </c:pt>
                <c:pt idx="52">
                  <c:v>11.252500000000024</c:v>
                </c:pt>
                <c:pt idx="53">
                  <c:v>11.19</c:v>
                </c:pt>
                <c:pt idx="54">
                  <c:v>11.370000000000006</c:v>
                </c:pt>
                <c:pt idx="55">
                  <c:v>11.805000000000025</c:v>
                </c:pt>
                <c:pt idx="56">
                  <c:v>12.2575</c:v>
                </c:pt>
                <c:pt idx="57">
                  <c:v>12.940000000000001</c:v>
                </c:pt>
                <c:pt idx="58">
                  <c:v>13.025</c:v>
                </c:pt>
                <c:pt idx="59">
                  <c:v>12.8</c:v>
                </c:pt>
                <c:pt idx="60">
                  <c:v>12.647500000000001</c:v>
                </c:pt>
                <c:pt idx="61">
                  <c:v>12.415000000000004</c:v>
                </c:pt>
                <c:pt idx="62">
                  <c:v>12.0375</c:v>
                </c:pt>
                <c:pt idx="63">
                  <c:v>11.84</c:v>
                </c:pt>
                <c:pt idx="64">
                  <c:v>11.65</c:v>
                </c:pt>
                <c:pt idx="65">
                  <c:v>11.27</c:v>
                </c:pt>
                <c:pt idx="66">
                  <c:v>11.835000000000004</c:v>
                </c:pt>
                <c:pt idx="67">
                  <c:v>11.78</c:v>
                </c:pt>
                <c:pt idx="68">
                  <c:v>11.822500000000026</c:v>
                </c:pt>
                <c:pt idx="69">
                  <c:v>12.035</c:v>
                </c:pt>
                <c:pt idx="70">
                  <c:v>11.782500000000002</c:v>
                </c:pt>
                <c:pt idx="71">
                  <c:v>12.270000000000001</c:v>
                </c:pt>
                <c:pt idx="72">
                  <c:v>13.897500000000004</c:v>
                </c:pt>
                <c:pt idx="73">
                  <c:v>15.565000000000024</c:v>
                </c:pt>
                <c:pt idx="74">
                  <c:v>16.902499999999918</c:v>
                </c:pt>
                <c:pt idx="75">
                  <c:v>19.517500000000005</c:v>
                </c:pt>
                <c:pt idx="76">
                  <c:v>19.125</c:v>
                </c:pt>
                <c:pt idx="77">
                  <c:v>18.560000000000002</c:v>
                </c:pt>
                <c:pt idx="78">
                  <c:v>17.487499999999923</c:v>
                </c:pt>
                <c:pt idx="79">
                  <c:v>14.82</c:v>
                </c:pt>
                <c:pt idx="80">
                  <c:v>15.082500000000024</c:v>
                </c:pt>
                <c:pt idx="81">
                  <c:v>14.695</c:v>
                </c:pt>
                <c:pt idx="82">
                  <c:v>15.195</c:v>
                </c:pt>
                <c:pt idx="83">
                  <c:v>15.717500000000001</c:v>
                </c:pt>
                <c:pt idx="84">
                  <c:v>14.637500000000001</c:v>
                </c:pt>
                <c:pt idx="85">
                  <c:v>13.972500000000029</c:v>
                </c:pt>
                <c:pt idx="86">
                  <c:v>13.28</c:v>
                </c:pt>
                <c:pt idx="87">
                  <c:v>12.63</c:v>
                </c:pt>
                <c:pt idx="88">
                  <c:v>12.255000000000004</c:v>
                </c:pt>
                <c:pt idx="89">
                  <c:v>12.202500000000002</c:v>
                </c:pt>
                <c:pt idx="90">
                  <c:v>12.015000000000002</c:v>
                </c:pt>
                <c:pt idx="91">
                  <c:v>11.9175</c:v>
                </c:pt>
                <c:pt idx="92">
                  <c:v>11.817500000000004</c:v>
                </c:pt>
                <c:pt idx="93">
                  <c:v>11.755000000000004</c:v>
                </c:pt>
                <c:pt idx="94">
                  <c:v>11.567500000000004</c:v>
                </c:pt>
                <c:pt idx="95">
                  <c:v>11.282500000000002</c:v>
                </c:pt>
                <c:pt idx="96">
                  <c:v>11.175000000000002</c:v>
                </c:pt>
                <c:pt idx="97">
                  <c:v>10.867500000000025</c:v>
                </c:pt>
                <c:pt idx="98">
                  <c:v>10.647500000000001</c:v>
                </c:pt>
                <c:pt idx="99">
                  <c:v>10.7775</c:v>
                </c:pt>
                <c:pt idx="100">
                  <c:v>10.822500000000026</c:v>
                </c:pt>
                <c:pt idx="101">
                  <c:v>10.860000000000024</c:v>
                </c:pt>
                <c:pt idx="102">
                  <c:v>10.96</c:v>
                </c:pt>
                <c:pt idx="103">
                  <c:v>10.870000000000006</c:v>
                </c:pt>
                <c:pt idx="104">
                  <c:v>10.942500000000004</c:v>
                </c:pt>
                <c:pt idx="105">
                  <c:v>11.2575</c:v>
                </c:pt>
                <c:pt idx="106">
                  <c:v>11.367500000000026</c:v>
                </c:pt>
                <c:pt idx="107">
                  <c:v>11.137500000000001</c:v>
                </c:pt>
                <c:pt idx="108">
                  <c:v>10.987500000000002</c:v>
                </c:pt>
                <c:pt idx="109">
                  <c:v>10.672500000000024</c:v>
                </c:pt>
                <c:pt idx="110">
                  <c:v>10.572500000000026</c:v>
                </c:pt>
                <c:pt idx="111">
                  <c:v>10.547500000000001</c:v>
                </c:pt>
                <c:pt idx="112">
                  <c:v>12.385000000000026</c:v>
                </c:pt>
                <c:pt idx="113">
                  <c:v>13.7125</c:v>
                </c:pt>
                <c:pt idx="114">
                  <c:v>15.66</c:v>
                </c:pt>
                <c:pt idx="115">
                  <c:v>16.417499999999986</c:v>
                </c:pt>
                <c:pt idx="116">
                  <c:v>15.21</c:v>
                </c:pt>
                <c:pt idx="117">
                  <c:v>14.585000000000004</c:v>
                </c:pt>
                <c:pt idx="118">
                  <c:v>13.2225</c:v>
                </c:pt>
                <c:pt idx="119">
                  <c:v>12.940000000000001</c:v>
                </c:pt>
                <c:pt idx="120">
                  <c:v>12.850000000000025</c:v>
                </c:pt>
                <c:pt idx="121">
                  <c:v>12.862500000000036</c:v>
                </c:pt>
                <c:pt idx="122">
                  <c:v>12.995000000000006</c:v>
                </c:pt>
                <c:pt idx="123">
                  <c:v>13.462500000000031</c:v>
                </c:pt>
                <c:pt idx="124">
                  <c:v>13.4475</c:v>
                </c:pt>
                <c:pt idx="125">
                  <c:v>13.452500000000036</c:v>
                </c:pt>
                <c:pt idx="126">
                  <c:v>13.557500000000006</c:v>
                </c:pt>
                <c:pt idx="127">
                  <c:v>14.2225</c:v>
                </c:pt>
                <c:pt idx="128">
                  <c:v>14.17</c:v>
                </c:pt>
                <c:pt idx="129">
                  <c:v>15.510000000000002</c:v>
                </c:pt>
                <c:pt idx="130">
                  <c:v>15.832500000000024</c:v>
                </c:pt>
                <c:pt idx="131">
                  <c:v>16.057500000000001</c:v>
                </c:pt>
                <c:pt idx="132">
                  <c:v>16.752499999999934</c:v>
                </c:pt>
                <c:pt idx="133">
                  <c:v>16.6675</c:v>
                </c:pt>
                <c:pt idx="134">
                  <c:v>18.817499999999999</c:v>
                </c:pt>
                <c:pt idx="135">
                  <c:v>19.815000000000001</c:v>
                </c:pt>
                <c:pt idx="136">
                  <c:v>22.827500000000001</c:v>
                </c:pt>
                <c:pt idx="137">
                  <c:v>24.502499999999927</c:v>
                </c:pt>
                <c:pt idx="138">
                  <c:v>25.197499999999987</c:v>
                </c:pt>
                <c:pt idx="139">
                  <c:v>25.502499999999934</c:v>
                </c:pt>
                <c:pt idx="140">
                  <c:v>24.9</c:v>
                </c:pt>
                <c:pt idx="141">
                  <c:v>23.674999999999997</c:v>
                </c:pt>
                <c:pt idx="142">
                  <c:v>21.75</c:v>
                </c:pt>
                <c:pt idx="143">
                  <c:v>20.677499999999988</c:v>
                </c:pt>
                <c:pt idx="144">
                  <c:v>18.39</c:v>
                </c:pt>
                <c:pt idx="145">
                  <c:v>18.307500000000001</c:v>
                </c:pt>
                <c:pt idx="146">
                  <c:v>18.759999999999987</c:v>
                </c:pt>
                <c:pt idx="147">
                  <c:v>19.404999999999987</c:v>
                </c:pt>
                <c:pt idx="148">
                  <c:v>20.722499999999922</c:v>
                </c:pt>
                <c:pt idx="149">
                  <c:v>21.742499999999918</c:v>
                </c:pt>
                <c:pt idx="150">
                  <c:v>22.86</c:v>
                </c:pt>
                <c:pt idx="151">
                  <c:v>24.162499999999934</c:v>
                </c:pt>
                <c:pt idx="152">
                  <c:v>24.762499999999903</c:v>
                </c:pt>
                <c:pt idx="153">
                  <c:v>24.634999999999998</c:v>
                </c:pt>
                <c:pt idx="154">
                  <c:v>24.074999999999999</c:v>
                </c:pt>
                <c:pt idx="155">
                  <c:v>22.155000000000001</c:v>
                </c:pt>
                <c:pt idx="156">
                  <c:v>21.832500000000003</c:v>
                </c:pt>
                <c:pt idx="157">
                  <c:v>22.292499999999922</c:v>
                </c:pt>
                <c:pt idx="158">
                  <c:v>22.467499999999934</c:v>
                </c:pt>
                <c:pt idx="159">
                  <c:v>25.57</c:v>
                </c:pt>
                <c:pt idx="160">
                  <c:v>26.774999999999999</c:v>
                </c:pt>
                <c:pt idx="161">
                  <c:v>27.477499999999949</c:v>
                </c:pt>
                <c:pt idx="162">
                  <c:v>28.224999999999987</c:v>
                </c:pt>
                <c:pt idx="163">
                  <c:v>26.87</c:v>
                </c:pt>
                <c:pt idx="164">
                  <c:v>25.515000000000001</c:v>
                </c:pt>
                <c:pt idx="165">
                  <c:v>24.834999999999997</c:v>
                </c:pt>
                <c:pt idx="166">
                  <c:v>24.842499999999927</c:v>
                </c:pt>
                <c:pt idx="167">
                  <c:v>24.892499999999938</c:v>
                </c:pt>
                <c:pt idx="168">
                  <c:v>25.847499999999989</c:v>
                </c:pt>
                <c:pt idx="169">
                  <c:v>25.137500000000031</c:v>
                </c:pt>
                <c:pt idx="170">
                  <c:v>24.137499999999999</c:v>
                </c:pt>
                <c:pt idx="171">
                  <c:v>23.384999999999987</c:v>
                </c:pt>
                <c:pt idx="172">
                  <c:v>22.172499999999989</c:v>
                </c:pt>
                <c:pt idx="173">
                  <c:v>21.562499999999918</c:v>
                </c:pt>
                <c:pt idx="174">
                  <c:v>20.524999999999999</c:v>
                </c:pt>
                <c:pt idx="175">
                  <c:v>19.324999999999999</c:v>
                </c:pt>
                <c:pt idx="176">
                  <c:v>18.502499999999934</c:v>
                </c:pt>
                <c:pt idx="177">
                  <c:v>18.352499999999949</c:v>
                </c:pt>
                <c:pt idx="178">
                  <c:v>18.86</c:v>
                </c:pt>
                <c:pt idx="179">
                  <c:v>20.159999999999997</c:v>
                </c:pt>
                <c:pt idx="180">
                  <c:v>21.047499999999989</c:v>
                </c:pt>
                <c:pt idx="181">
                  <c:v>21.742499999999918</c:v>
                </c:pt>
                <c:pt idx="182">
                  <c:v>22.594999999999999</c:v>
                </c:pt>
                <c:pt idx="183">
                  <c:v>22.587499999999945</c:v>
                </c:pt>
                <c:pt idx="184">
                  <c:v>24.439999999999987</c:v>
                </c:pt>
                <c:pt idx="185">
                  <c:v>24.130000000000031</c:v>
                </c:pt>
                <c:pt idx="186">
                  <c:v>23.724999999999987</c:v>
                </c:pt>
                <c:pt idx="187">
                  <c:v>23.222499999999922</c:v>
                </c:pt>
                <c:pt idx="188">
                  <c:v>21.38</c:v>
                </c:pt>
                <c:pt idx="189">
                  <c:v>21.404999999999987</c:v>
                </c:pt>
                <c:pt idx="190">
                  <c:v>21.02</c:v>
                </c:pt>
                <c:pt idx="191">
                  <c:v>21.232499999999934</c:v>
                </c:pt>
                <c:pt idx="192">
                  <c:v>22.307499999999987</c:v>
                </c:pt>
                <c:pt idx="193">
                  <c:v>24.562499999999911</c:v>
                </c:pt>
                <c:pt idx="194">
                  <c:v>28.369999999999987</c:v>
                </c:pt>
                <c:pt idx="195">
                  <c:v>32.720000000000013</c:v>
                </c:pt>
                <c:pt idx="196">
                  <c:v>39.7725000000001</c:v>
                </c:pt>
                <c:pt idx="197">
                  <c:v>45.98</c:v>
                </c:pt>
                <c:pt idx="198">
                  <c:v>50.327500000000001</c:v>
                </c:pt>
                <c:pt idx="199">
                  <c:v>57.220000000000013</c:v>
                </c:pt>
                <c:pt idx="200">
                  <c:v>55.732500000000115</c:v>
                </c:pt>
                <c:pt idx="201">
                  <c:v>57.309999999999995</c:v>
                </c:pt>
                <c:pt idx="202">
                  <c:v>60.942500000000003</c:v>
                </c:pt>
                <c:pt idx="203">
                  <c:v>59.427500000000002</c:v>
                </c:pt>
                <c:pt idx="204">
                  <c:v>63.240000000000009</c:v>
                </c:pt>
                <c:pt idx="205">
                  <c:v>62.607500000000002</c:v>
                </c:pt>
                <c:pt idx="206">
                  <c:v>58.790000000000013</c:v>
                </c:pt>
                <c:pt idx="207">
                  <c:v>54.82</c:v>
                </c:pt>
                <c:pt idx="208">
                  <c:v>49.482500000000002</c:v>
                </c:pt>
                <c:pt idx="209">
                  <c:v>44.395000000000003</c:v>
                </c:pt>
                <c:pt idx="210">
                  <c:v>42.120000000000012</c:v>
                </c:pt>
                <c:pt idx="211">
                  <c:v>45.027500000000003</c:v>
                </c:pt>
                <c:pt idx="212">
                  <c:v>45.182500000000012</c:v>
                </c:pt>
                <c:pt idx="213">
                  <c:v>46.307500000000005</c:v>
                </c:pt>
                <c:pt idx="214">
                  <c:v>47.157499999999999</c:v>
                </c:pt>
                <c:pt idx="215">
                  <c:v>45.160000000000011</c:v>
                </c:pt>
                <c:pt idx="216">
                  <c:v>45.97</c:v>
                </c:pt>
                <c:pt idx="217">
                  <c:v>47.9375</c:v>
                </c:pt>
                <c:pt idx="218">
                  <c:v>47.362500000000011</c:v>
                </c:pt>
                <c:pt idx="219">
                  <c:v>45.397500000000001</c:v>
                </c:pt>
                <c:pt idx="220">
                  <c:v>44.7575</c:v>
                </c:pt>
                <c:pt idx="221">
                  <c:v>43.06</c:v>
                </c:pt>
                <c:pt idx="222">
                  <c:v>42.065000000000012</c:v>
                </c:pt>
                <c:pt idx="223">
                  <c:v>41.282500000000013</c:v>
                </c:pt>
                <c:pt idx="224">
                  <c:v>39.835000000000001</c:v>
                </c:pt>
                <c:pt idx="225">
                  <c:v>38.287500000000001</c:v>
                </c:pt>
                <c:pt idx="226">
                  <c:v>36.53</c:v>
                </c:pt>
                <c:pt idx="227">
                  <c:v>35.062500000000099</c:v>
                </c:pt>
                <c:pt idx="228">
                  <c:v>32.977499999999999</c:v>
                </c:pt>
                <c:pt idx="229">
                  <c:v>31.145</c:v>
                </c:pt>
                <c:pt idx="230">
                  <c:v>30.212499999999945</c:v>
                </c:pt>
                <c:pt idx="231">
                  <c:v>29.330000000000005</c:v>
                </c:pt>
                <c:pt idx="232">
                  <c:v>30.299999999999986</c:v>
                </c:pt>
                <c:pt idx="233">
                  <c:v>30.29</c:v>
                </c:pt>
                <c:pt idx="234">
                  <c:v>29.47</c:v>
                </c:pt>
                <c:pt idx="235">
                  <c:v>30.11500000000003</c:v>
                </c:pt>
                <c:pt idx="236">
                  <c:v>28.2</c:v>
                </c:pt>
                <c:pt idx="237">
                  <c:v>26.522499999999923</c:v>
                </c:pt>
                <c:pt idx="238">
                  <c:v>26.187500000000004</c:v>
                </c:pt>
                <c:pt idx="239">
                  <c:v>24.697500000000005</c:v>
                </c:pt>
                <c:pt idx="240">
                  <c:v>24.939999999999987</c:v>
                </c:pt>
                <c:pt idx="241">
                  <c:v>25.517499999999988</c:v>
                </c:pt>
                <c:pt idx="242">
                  <c:v>25.494999999999987</c:v>
                </c:pt>
                <c:pt idx="243">
                  <c:v>26.560000000000002</c:v>
                </c:pt>
                <c:pt idx="244">
                  <c:v>26.467499999999934</c:v>
                </c:pt>
                <c:pt idx="245">
                  <c:v>25.7775</c:v>
                </c:pt>
                <c:pt idx="246">
                  <c:v>25.317499999999999</c:v>
                </c:pt>
                <c:pt idx="247">
                  <c:v>24.327500000000001</c:v>
                </c:pt>
                <c:pt idx="248">
                  <c:v>24.3475</c:v>
                </c:pt>
                <c:pt idx="249">
                  <c:v>24.24</c:v>
                </c:pt>
                <c:pt idx="250">
                  <c:v>23.695</c:v>
                </c:pt>
                <c:pt idx="251">
                  <c:v>23.605</c:v>
                </c:pt>
                <c:pt idx="252">
                  <c:v>24.382499999999919</c:v>
                </c:pt>
                <c:pt idx="253">
                  <c:v>24.344999999999999</c:v>
                </c:pt>
                <c:pt idx="254">
                  <c:v>24.722499999999922</c:v>
                </c:pt>
                <c:pt idx="255">
                  <c:v>23.6325</c:v>
                </c:pt>
                <c:pt idx="256">
                  <c:v>21.91</c:v>
                </c:pt>
                <c:pt idx="257">
                  <c:v>22.122499999999945</c:v>
                </c:pt>
                <c:pt idx="258">
                  <c:v>21.892499999999938</c:v>
                </c:pt>
                <c:pt idx="259">
                  <c:v>21.659999999999997</c:v>
                </c:pt>
                <c:pt idx="260">
                  <c:v>21.182499999999923</c:v>
                </c:pt>
                <c:pt idx="261">
                  <c:v>20.097500000000004</c:v>
                </c:pt>
                <c:pt idx="262">
                  <c:v>19.287499999999934</c:v>
                </c:pt>
                <c:pt idx="263">
                  <c:v>18.797499999999989</c:v>
                </c:pt>
                <c:pt idx="264">
                  <c:v>19.932499999999923</c:v>
                </c:pt>
                <c:pt idx="265">
                  <c:v>20.464999999999989</c:v>
                </c:pt>
                <c:pt idx="266">
                  <c:v>22.402499999999918</c:v>
                </c:pt>
                <c:pt idx="267">
                  <c:v>23.57</c:v>
                </c:pt>
                <c:pt idx="268">
                  <c:v>22.775000000000002</c:v>
                </c:pt>
                <c:pt idx="269">
                  <c:v>22.17</c:v>
                </c:pt>
                <c:pt idx="270">
                  <c:v>20.150000000000031</c:v>
                </c:pt>
                <c:pt idx="271">
                  <c:v>19.010000000000005</c:v>
                </c:pt>
                <c:pt idx="272">
                  <c:v>17.755000000000003</c:v>
                </c:pt>
                <c:pt idx="273">
                  <c:v>17.272499999999923</c:v>
                </c:pt>
                <c:pt idx="274">
                  <c:v>16.850000000000001</c:v>
                </c:pt>
                <c:pt idx="275">
                  <c:v>16.477500000000003</c:v>
                </c:pt>
                <c:pt idx="276">
                  <c:v>16.322500000000002</c:v>
                </c:pt>
                <c:pt idx="277">
                  <c:v>17.742499999999918</c:v>
                </c:pt>
                <c:pt idx="278">
                  <c:v>19.645</c:v>
                </c:pt>
                <c:pt idx="279">
                  <c:v>22.674999999999997</c:v>
                </c:pt>
                <c:pt idx="280">
                  <c:v>27.130000000000031</c:v>
                </c:pt>
                <c:pt idx="281">
                  <c:v>30.08</c:v>
                </c:pt>
                <c:pt idx="282">
                  <c:v>33.005000000000003</c:v>
                </c:pt>
                <c:pt idx="283">
                  <c:v>34.349999999999994</c:v>
                </c:pt>
                <c:pt idx="284">
                  <c:v>32.43</c:v>
                </c:pt>
                <c:pt idx="285">
                  <c:v>30.540000000000003</c:v>
                </c:pt>
                <c:pt idx="286">
                  <c:v>30.1875</c:v>
                </c:pt>
                <c:pt idx="287">
                  <c:v>29.175000000000004</c:v>
                </c:pt>
                <c:pt idx="288">
                  <c:v>28.847500000000004</c:v>
                </c:pt>
                <c:pt idx="289">
                  <c:v>28.067500000000003</c:v>
                </c:pt>
                <c:pt idx="290">
                  <c:v>25.332499999999989</c:v>
                </c:pt>
                <c:pt idx="291">
                  <c:v>23.577499999999986</c:v>
                </c:pt>
                <c:pt idx="292">
                  <c:v>23.03</c:v>
                </c:pt>
                <c:pt idx="293">
                  <c:v>23.130000000000031</c:v>
                </c:pt>
                <c:pt idx="294">
                  <c:v>24.197499999999987</c:v>
                </c:pt>
                <c:pt idx="295">
                  <c:v>25.052499999999938</c:v>
                </c:pt>
                <c:pt idx="296">
                  <c:v>25.41</c:v>
                </c:pt>
                <c:pt idx="297">
                  <c:v>24.717500000000001</c:v>
                </c:pt>
                <c:pt idx="298">
                  <c:v>23.439999999999987</c:v>
                </c:pt>
                <c:pt idx="299">
                  <c:v>22.577500000000001</c:v>
                </c:pt>
                <c:pt idx="300">
                  <c:v>22.067499999999946</c:v>
                </c:pt>
                <c:pt idx="301">
                  <c:v>21.410000000000004</c:v>
                </c:pt>
                <c:pt idx="302">
                  <c:v>20.979999999999986</c:v>
                </c:pt>
                <c:pt idx="303">
                  <c:v>20.384999999999987</c:v>
                </c:pt>
                <c:pt idx="304">
                  <c:v>20.337499999999999</c:v>
                </c:pt>
                <c:pt idx="305">
                  <c:v>20.375</c:v>
                </c:pt>
                <c:pt idx="306">
                  <c:v>20.862499999999919</c:v>
                </c:pt>
                <c:pt idx="307">
                  <c:v>20.964999999999989</c:v>
                </c:pt>
                <c:pt idx="308">
                  <c:v>21.457499999999989</c:v>
                </c:pt>
                <c:pt idx="309">
                  <c:v>21.184999999999999</c:v>
                </c:pt>
                <c:pt idx="310">
                  <c:v>19.942499999999896</c:v>
                </c:pt>
                <c:pt idx="311">
                  <c:v>18.907499999999946</c:v>
                </c:pt>
                <c:pt idx="312">
                  <c:v>17.402499999999911</c:v>
                </c:pt>
                <c:pt idx="313">
                  <c:v>17.249999999999989</c:v>
                </c:pt>
                <c:pt idx="314">
                  <c:v>17.07</c:v>
                </c:pt>
                <c:pt idx="315">
                  <c:v>16.914999999999999</c:v>
                </c:pt>
                <c:pt idx="316">
                  <c:v>16.932499999999919</c:v>
                </c:pt>
                <c:pt idx="317">
                  <c:v>16.994999999999987</c:v>
                </c:pt>
                <c:pt idx="318">
                  <c:v>16.724999999999987</c:v>
                </c:pt>
                <c:pt idx="319">
                  <c:v>16.850000000000001</c:v>
                </c:pt>
                <c:pt idx="320">
                  <c:v>17.6525</c:v>
                </c:pt>
                <c:pt idx="321">
                  <c:v>18.497500000000002</c:v>
                </c:pt>
                <c:pt idx="322">
                  <c:v>19.5</c:v>
                </c:pt>
                <c:pt idx="323">
                  <c:v>21.487499999999923</c:v>
                </c:pt>
                <c:pt idx="324">
                  <c:v>21.340000000000003</c:v>
                </c:pt>
                <c:pt idx="325">
                  <c:v>20.627499999999987</c:v>
                </c:pt>
                <c:pt idx="326">
                  <c:v>19.984999999999989</c:v>
                </c:pt>
                <c:pt idx="327">
                  <c:v>18.17750000000003</c:v>
                </c:pt>
                <c:pt idx="328">
                  <c:v>17.082499999999911</c:v>
                </c:pt>
                <c:pt idx="329">
                  <c:v>16.447500000000002</c:v>
                </c:pt>
                <c:pt idx="330">
                  <c:v>16.309999999999999</c:v>
                </c:pt>
                <c:pt idx="331">
                  <c:v>16.015000000000001</c:v>
                </c:pt>
                <c:pt idx="332">
                  <c:v>16.444999999999986</c:v>
                </c:pt>
                <c:pt idx="333">
                  <c:v>16.994999999999987</c:v>
                </c:pt>
                <c:pt idx="334">
                  <c:v>16.682499999999923</c:v>
                </c:pt>
                <c:pt idx="335">
                  <c:v>17.222499999999926</c:v>
                </c:pt>
                <c:pt idx="336">
                  <c:v>17.399999999999999</c:v>
                </c:pt>
                <c:pt idx="337">
                  <c:v>17.66</c:v>
                </c:pt>
                <c:pt idx="338">
                  <c:v>18.59</c:v>
                </c:pt>
                <c:pt idx="339">
                  <c:v>18.087500000000002</c:v>
                </c:pt>
                <c:pt idx="340">
                  <c:v>18.490000000000002</c:v>
                </c:pt>
                <c:pt idx="341">
                  <c:v>18.577500000000001</c:v>
                </c:pt>
                <c:pt idx="342">
                  <c:v>18.842499999999934</c:v>
                </c:pt>
                <c:pt idx="343">
                  <c:v>21.024999999999999</c:v>
                </c:pt>
                <c:pt idx="344">
                  <c:v>24.822499999999927</c:v>
                </c:pt>
                <c:pt idx="345">
                  <c:v>28.232500000000002</c:v>
                </c:pt>
                <c:pt idx="346">
                  <c:v>32.242500000000099</c:v>
                </c:pt>
                <c:pt idx="347">
                  <c:v>34.267500000000013</c:v>
                </c:pt>
                <c:pt idx="348">
                  <c:v>34.752500000000012</c:v>
                </c:pt>
                <c:pt idx="349">
                  <c:v>35.767500000000013</c:v>
                </c:pt>
                <c:pt idx="350">
                  <c:v>34.914999999999999</c:v>
                </c:pt>
                <c:pt idx="351">
                  <c:v>36.120000000000012</c:v>
                </c:pt>
                <c:pt idx="352">
                  <c:v>37.075000000000003</c:v>
                </c:pt>
                <c:pt idx="353">
                  <c:v>36.062500000000099</c:v>
                </c:pt>
                <c:pt idx="354">
                  <c:v>35.737500000000011</c:v>
                </c:pt>
                <c:pt idx="355">
                  <c:v>34.365000000000002</c:v>
                </c:pt>
                <c:pt idx="356">
                  <c:v>32.852499999999999</c:v>
                </c:pt>
                <c:pt idx="357">
                  <c:v>31.507500000000004</c:v>
                </c:pt>
                <c:pt idx="358">
                  <c:v>31.422499999999904</c:v>
                </c:pt>
                <c:pt idx="359">
                  <c:v>31.36</c:v>
                </c:pt>
                <c:pt idx="360">
                  <c:v>30.327500000000001</c:v>
                </c:pt>
                <c:pt idx="361">
                  <c:v>30.49</c:v>
                </c:pt>
                <c:pt idx="362">
                  <c:v>29.037499999999987</c:v>
                </c:pt>
                <c:pt idx="363">
                  <c:v>26.849999999999987</c:v>
                </c:pt>
                <c:pt idx="364">
                  <c:v>24.667499999999986</c:v>
                </c:pt>
                <c:pt idx="365">
                  <c:v>23.377499999999987</c:v>
                </c:pt>
                <c:pt idx="366">
                  <c:v>22.197499999999987</c:v>
                </c:pt>
                <c:pt idx="367">
                  <c:v>21.942499999999896</c:v>
                </c:pt>
                <c:pt idx="368">
                  <c:v>21.192499999999946</c:v>
                </c:pt>
                <c:pt idx="369">
                  <c:v>20.309999999999999</c:v>
                </c:pt>
                <c:pt idx="370">
                  <c:v>19.549999999999986</c:v>
                </c:pt>
                <c:pt idx="371">
                  <c:v>18.884999999999987</c:v>
                </c:pt>
                <c:pt idx="372">
                  <c:v>18.705000000000002</c:v>
                </c:pt>
                <c:pt idx="373">
                  <c:v>18.335000000000001</c:v>
                </c:pt>
                <c:pt idx="374">
                  <c:v>19.14</c:v>
                </c:pt>
                <c:pt idx="375">
                  <c:v>17.955000000000002</c:v>
                </c:pt>
                <c:pt idx="376">
                  <c:v>17.302499999999938</c:v>
                </c:pt>
                <c:pt idx="377">
                  <c:v>16.71</c:v>
                </c:pt>
                <c:pt idx="378">
                  <c:v>15.407500000000002</c:v>
                </c:pt>
                <c:pt idx="379">
                  <c:v>16.805</c:v>
                </c:pt>
                <c:pt idx="380">
                  <c:v>17.524999999999999</c:v>
                </c:pt>
                <c:pt idx="381">
                  <c:v>18.1525</c:v>
                </c:pt>
                <c:pt idx="382">
                  <c:v>18.387500000000003</c:v>
                </c:pt>
                <c:pt idx="383">
                  <c:v>18.052500000000002</c:v>
                </c:pt>
                <c:pt idx="384">
                  <c:v>18.93</c:v>
                </c:pt>
                <c:pt idx="385">
                  <c:v>20.025000000000002</c:v>
                </c:pt>
                <c:pt idx="386">
                  <c:v>21.1325</c:v>
                </c:pt>
                <c:pt idx="387">
                  <c:v>22.54</c:v>
                </c:pt>
                <c:pt idx="388">
                  <c:v>22.57</c:v>
                </c:pt>
                <c:pt idx="389">
                  <c:v>21.544999999999987</c:v>
                </c:pt>
                <c:pt idx="390">
                  <c:v>21.217499999999987</c:v>
                </c:pt>
                <c:pt idx="391">
                  <c:v>19.212499999999945</c:v>
                </c:pt>
                <c:pt idx="392">
                  <c:v>18.369999999999987</c:v>
                </c:pt>
                <c:pt idx="393">
                  <c:v>17.895</c:v>
                </c:pt>
                <c:pt idx="394">
                  <c:v>18.082499999999911</c:v>
                </c:pt>
                <c:pt idx="395">
                  <c:v>18.649999999999999</c:v>
                </c:pt>
                <c:pt idx="396">
                  <c:v>17.967499999999934</c:v>
                </c:pt>
                <c:pt idx="397">
                  <c:v>17.504999999999999</c:v>
                </c:pt>
                <c:pt idx="398">
                  <c:v>16.142500000000002</c:v>
                </c:pt>
                <c:pt idx="399">
                  <c:v>15.532500000000002</c:v>
                </c:pt>
                <c:pt idx="400">
                  <c:v>16.03</c:v>
                </c:pt>
                <c:pt idx="401">
                  <c:v>16.474999999999987</c:v>
                </c:pt>
                <c:pt idx="402">
                  <c:v>16.264999999999986</c:v>
                </c:pt>
                <c:pt idx="403">
                  <c:v>16</c:v>
                </c:pt>
                <c:pt idx="404">
                  <c:v>15.432500000000006</c:v>
                </c:pt>
                <c:pt idx="405">
                  <c:v>15.422500000000024</c:v>
                </c:pt>
                <c:pt idx="406">
                  <c:v>15.682500000000006</c:v>
                </c:pt>
                <c:pt idx="407">
                  <c:v>16.532499999999946</c:v>
                </c:pt>
                <c:pt idx="408">
                  <c:v>17.057500000000001</c:v>
                </c:pt>
                <c:pt idx="409">
                  <c:v>17.36</c:v>
                </c:pt>
                <c:pt idx="410">
                  <c:v>17.717500000000001</c:v>
                </c:pt>
                <c:pt idx="411">
                  <c:v>16.779999999999987</c:v>
                </c:pt>
                <c:pt idx="412">
                  <c:v>16.307499999999987</c:v>
                </c:pt>
                <c:pt idx="413">
                  <c:v>16.192499999999946</c:v>
                </c:pt>
                <c:pt idx="414">
                  <c:v>15.922500000000024</c:v>
                </c:pt>
                <c:pt idx="415">
                  <c:v>16.045000000000002</c:v>
                </c:pt>
                <c:pt idx="416">
                  <c:v>16.712499999999945</c:v>
                </c:pt>
                <c:pt idx="417">
                  <c:v>16.9375</c:v>
                </c:pt>
                <c:pt idx="418">
                  <c:v>16.45</c:v>
                </c:pt>
                <c:pt idx="419">
                  <c:v>15.945</c:v>
                </c:pt>
                <c:pt idx="420">
                  <c:v>14.405000000000006</c:v>
                </c:pt>
                <c:pt idx="421">
                  <c:v>13.227500000000001</c:v>
                </c:pt>
                <c:pt idx="422">
                  <c:v>13.252500000000024</c:v>
                </c:pt>
                <c:pt idx="423">
                  <c:v>13.025</c:v>
                </c:pt>
                <c:pt idx="424">
                  <c:v>12.995000000000006</c:v>
                </c:pt>
                <c:pt idx="425">
                  <c:v>13.885000000000026</c:v>
                </c:pt>
                <c:pt idx="426">
                  <c:v>13.825000000000006</c:v>
                </c:pt>
                <c:pt idx="427">
                  <c:v>13.732500000000002</c:v>
                </c:pt>
                <c:pt idx="428">
                  <c:v>13.822500000000026</c:v>
                </c:pt>
                <c:pt idx="429">
                  <c:v>12.797500000000001</c:v>
                </c:pt>
                <c:pt idx="430">
                  <c:v>12.622500000000002</c:v>
                </c:pt>
                <c:pt idx="431">
                  <c:v>12.765000000000002</c:v>
                </c:pt>
                <c:pt idx="432">
                  <c:v>13.0875</c:v>
                </c:pt>
                <c:pt idx="433">
                  <c:v>13.265000000000002</c:v>
                </c:pt>
                <c:pt idx="434">
                  <c:v>13.450000000000006</c:v>
                </c:pt>
                <c:pt idx="435">
                  <c:v>13.4475</c:v>
                </c:pt>
                <c:pt idx="436">
                  <c:v>13.15</c:v>
                </c:pt>
                <c:pt idx="437">
                  <c:v>13.1225</c:v>
                </c:pt>
                <c:pt idx="438">
                  <c:v>13.362500000000036</c:v>
                </c:pt>
                <c:pt idx="439">
                  <c:v>14.2225</c:v>
                </c:pt>
                <c:pt idx="440">
                  <c:v>15.297500000000001</c:v>
                </c:pt>
                <c:pt idx="441">
                  <c:v>16.107500000000005</c:v>
                </c:pt>
                <c:pt idx="442">
                  <c:v>17.105</c:v>
                </c:pt>
              </c:numCache>
            </c:numRef>
          </c:val>
        </c:ser>
        <c:marker val="1"/>
        <c:axId val="176834432"/>
        <c:axId val="176832896"/>
      </c:lineChart>
      <c:dateAx>
        <c:axId val="176812800"/>
        <c:scaling>
          <c:orientation val="minMax"/>
          <c:min val="39603"/>
        </c:scaling>
        <c:axPos val="b"/>
        <c:numFmt formatCode="[$-409]mmm\-yy;@" sourceLinked="0"/>
        <c:tickLblPos val="low"/>
        <c:spPr>
          <a:ln w="3175">
            <a:solidFill>
              <a:srgbClr val="A7A7A7"/>
            </a:solidFill>
            <a:prstDash val="solid"/>
          </a:ln>
        </c:spPr>
        <c:txPr>
          <a:bodyPr rot="-5400000" vert="horz"/>
          <a:lstStyle/>
          <a:p>
            <a:pPr>
              <a:defRPr/>
            </a:pPr>
            <a:endParaRPr lang="en-US"/>
          </a:p>
        </c:txPr>
        <c:crossAx val="176814336"/>
        <c:crosses val="autoZero"/>
        <c:lblOffset val="100"/>
        <c:baseTimeUnit val="days"/>
        <c:majorUnit val="6"/>
        <c:majorTimeUnit val="months"/>
      </c:dateAx>
      <c:valAx>
        <c:axId val="176814336"/>
        <c:scaling>
          <c:orientation val="minMax"/>
          <c:max val="3000"/>
          <c:min val="-3000"/>
        </c:scaling>
        <c:axPos val="l"/>
        <c:numFmt formatCode="#,##0.0" sourceLinked="0"/>
        <c:majorTickMark val="in"/>
        <c:tickLblPos val="nextTo"/>
        <c:spPr>
          <a:ln w="3175">
            <a:solidFill>
              <a:srgbClr val="A7A7A7"/>
            </a:solidFill>
            <a:prstDash val="solid"/>
          </a:ln>
        </c:spPr>
        <c:crossAx val="176812800"/>
        <c:crosses val="autoZero"/>
        <c:crossBetween val="between"/>
        <c:majorUnit val="1000"/>
        <c:dispUnits>
          <c:builtInUnit val="thousands"/>
        </c:dispUnits>
      </c:valAx>
      <c:valAx>
        <c:axId val="176832896"/>
        <c:scaling>
          <c:orientation val="minMax"/>
        </c:scaling>
        <c:axPos val="r"/>
        <c:numFmt formatCode="General" sourceLinked="1"/>
        <c:tickLblPos val="nextTo"/>
        <c:crossAx val="176834432"/>
        <c:crosses val="max"/>
        <c:crossBetween val="between"/>
      </c:valAx>
      <c:catAx>
        <c:axId val="176834432"/>
        <c:scaling>
          <c:orientation val="minMax"/>
        </c:scaling>
        <c:delete val="1"/>
        <c:axPos val="b"/>
        <c:numFmt formatCode="dd&quot;/&quot;mmm&quot;/&quot;yyyy" sourceLinked="1"/>
        <c:tickLblPos val="none"/>
        <c:crossAx val="176832896"/>
        <c:crosses val="autoZero"/>
        <c:auto val="1"/>
        <c:lblAlgn val="ctr"/>
        <c:lblOffset val="100"/>
      </c:catAx>
      <c:spPr>
        <a:noFill/>
        <a:ln w="0">
          <a:solidFill>
            <a:schemeClr val="tx1">
              <a:lumMod val="60000"/>
              <a:lumOff val="40000"/>
            </a:schemeClr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1.4500224718710466E-3"/>
          <c:y val="1.5096744077723934E-2"/>
          <c:w val="0.94844248635388351"/>
          <c:h val="5.3032568563559375E-2"/>
        </c:manualLayout>
      </c:layout>
    </c:legend>
    <c:plotVisOnly val="1"/>
    <c:dispBlanksAs val="gap"/>
  </c:chart>
  <c:spPr>
    <a:noFill/>
    <a:ln w="9525">
      <a:noFill/>
    </a:ln>
  </c:spPr>
  <c:txPr>
    <a:bodyPr/>
    <a:lstStyle/>
    <a:p>
      <a:pPr>
        <a:defRPr sz="2200">
          <a:solidFill>
            <a:srgbClr val="FFFFFF"/>
          </a:solidFill>
          <a:latin typeface="+mj-lt"/>
          <a:ea typeface="Arial"/>
          <a:cs typeface="Arial"/>
        </a:defRPr>
      </a:pPr>
      <a:endParaRPr lang="en-US"/>
    </a:p>
  </c:txPr>
  <c:externalData r:id="rId2"/>
  <c:userShapes r:id="rId3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9.1424759405074371E-2"/>
          <c:y val="0.13473388743073791"/>
          <c:w val="0.86489867928424713"/>
          <c:h val="0.76134988334791565"/>
        </c:manualLayout>
      </c:layout>
      <c:lineChart>
        <c:grouping val="standard"/>
        <c:ser>
          <c:idx val="0"/>
          <c:order val="0"/>
          <c:tx>
            <c:strRef>
              <c:f>'EMBI and local bonds'!$C$7</c:f>
              <c:strCache>
                <c:ptCount val="1"/>
                <c:pt idx="0">
                  <c:v>EMBIG Spreads</c:v>
                </c:pt>
              </c:strCache>
            </c:strRef>
          </c:tx>
          <c:spPr>
            <a:ln w="57150">
              <a:solidFill>
                <a:srgbClr val="FFFF00"/>
              </a:solidFill>
            </a:ln>
          </c:spPr>
          <c:marker>
            <c:symbol val="none"/>
          </c:marker>
          <c:cat>
            <c:numRef>
              <c:f>'EMBI and local bonds'!$B$9:$B$2000</c:f>
              <c:numCache>
                <c:formatCode>m/d/yyyy</c:formatCode>
                <c:ptCount val="1992"/>
                <c:pt idx="0">
                  <c:v>38719</c:v>
                </c:pt>
                <c:pt idx="1">
                  <c:v>38720</c:v>
                </c:pt>
                <c:pt idx="2">
                  <c:v>38721</c:v>
                </c:pt>
                <c:pt idx="3">
                  <c:v>38722</c:v>
                </c:pt>
                <c:pt idx="4">
                  <c:v>38723</c:v>
                </c:pt>
                <c:pt idx="5">
                  <c:v>38726</c:v>
                </c:pt>
                <c:pt idx="6">
                  <c:v>38727</c:v>
                </c:pt>
                <c:pt idx="7">
                  <c:v>38728</c:v>
                </c:pt>
                <c:pt idx="8">
                  <c:v>38729</c:v>
                </c:pt>
                <c:pt idx="9">
                  <c:v>38730</c:v>
                </c:pt>
                <c:pt idx="10">
                  <c:v>38733</c:v>
                </c:pt>
                <c:pt idx="11">
                  <c:v>38734</c:v>
                </c:pt>
                <c:pt idx="12">
                  <c:v>38735</c:v>
                </c:pt>
                <c:pt idx="13">
                  <c:v>38736</c:v>
                </c:pt>
                <c:pt idx="14">
                  <c:v>38737</c:v>
                </c:pt>
                <c:pt idx="15">
                  <c:v>38740</c:v>
                </c:pt>
                <c:pt idx="16">
                  <c:v>38741</c:v>
                </c:pt>
                <c:pt idx="17">
                  <c:v>38742</c:v>
                </c:pt>
                <c:pt idx="18">
                  <c:v>38743</c:v>
                </c:pt>
                <c:pt idx="19">
                  <c:v>38744</c:v>
                </c:pt>
                <c:pt idx="20">
                  <c:v>38747</c:v>
                </c:pt>
                <c:pt idx="21">
                  <c:v>38748</c:v>
                </c:pt>
                <c:pt idx="22">
                  <c:v>38749</c:v>
                </c:pt>
                <c:pt idx="23">
                  <c:v>38750</c:v>
                </c:pt>
                <c:pt idx="24">
                  <c:v>38751</c:v>
                </c:pt>
                <c:pt idx="25">
                  <c:v>38754</c:v>
                </c:pt>
                <c:pt idx="26">
                  <c:v>38755</c:v>
                </c:pt>
                <c:pt idx="27">
                  <c:v>38756</c:v>
                </c:pt>
                <c:pt idx="28">
                  <c:v>38757</c:v>
                </c:pt>
                <c:pt idx="29">
                  <c:v>38758</c:v>
                </c:pt>
                <c:pt idx="30">
                  <c:v>38761</c:v>
                </c:pt>
                <c:pt idx="31">
                  <c:v>38762</c:v>
                </c:pt>
                <c:pt idx="32">
                  <c:v>38763</c:v>
                </c:pt>
                <c:pt idx="33">
                  <c:v>38764</c:v>
                </c:pt>
                <c:pt idx="34">
                  <c:v>38765</c:v>
                </c:pt>
                <c:pt idx="35">
                  <c:v>38768</c:v>
                </c:pt>
                <c:pt idx="36">
                  <c:v>38769</c:v>
                </c:pt>
                <c:pt idx="37">
                  <c:v>38770</c:v>
                </c:pt>
                <c:pt idx="38">
                  <c:v>38771</c:v>
                </c:pt>
                <c:pt idx="39">
                  <c:v>38772</c:v>
                </c:pt>
                <c:pt idx="40">
                  <c:v>38775</c:v>
                </c:pt>
                <c:pt idx="41">
                  <c:v>38776</c:v>
                </c:pt>
                <c:pt idx="42">
                  <c:v>38777</c:v>
                </c:pt>
                <c:pt idx="43">
                  <c:v>38778</c:v>
                </c:pt>
                <c:pt idx="44">
                  <c:v>38779</c:v>
                </c:pt>
                <c:pt idx="45">
                  <c:v>38782</c:v>
                </c:pt>
                <c:pt idx="46">
                  <c:v>38783</c:v>
                </c:pt>
                <c:pt idx="47">
                  <c:v>38784</c:v>
                </c:pt>
                <c:pt idx="48">
                  <c:v>38785</c:v>
                </c:pt>
                <c:pt idx="49">
                  <c:v>38786</c:v>
                </c:pt>
                <c:pt idx="50">
                  <c:v>38789</c:v>
                </c:pt>
                <c:pt idx="51">
                  <c:v>38790</c:v>
                </c:pt>
                <c:pt idx="52">
                  <c:v>38791</c:v>
                </c:pt>
                <c:pt idx="53">
                  <c:v>38792</c:v>
                </c:pt>
                <c:pt idx="54">
                  <c:v>38793</c:v>
                </c:pt>
                <c:pt idx="55">
                  <c:v>38796</c:v>
                </c:pt>
                <c:pt idx="56">
                  <c:v>38797</c:v>
                </c:pt>
                <c:pt idx="57">
                  <c:v>38798</c:v>
                </c:pt>
                <c:pt idx="58">
                  <c:v>38799</c:v>
                </c:pt>
                <c:pt idx="59">
                  <c:v>38800</c:v>
                </c:pt>
                <c:pt idx="60">
                  <c:v>38803</c:v>
                </c:pt>
                <c:pt idx="61">
                  <c:v>38804</c:v>
                </c:pt>
                <c:pt idx="62">
                  <c:v>38805</c:v>
                </c:pt>
                <c:pt idx="63">
                  <c:v>38806</c:v>
                </c:pt>
                <c:pt idx="64">
                  <c:v>38807</c:v>
                </c:pt>
                <c:pt idx="65">
                  <c:v>38810</c:v>
                </c:pt>
                <c:pt idx="66">
                  <c:v>38811</c:v>
                </c:pt>
                <c:pt idx="67">
                  <c:v>38812</c:v>
                </c:pt>
                <c:pt idx="68">
                  <c:v>38813</c:v>
                </c:pt>
                <c:pt idx="69">
                  <c:v>38814</c:v>
                </c:pt>
                <c:pt idx="70">
                  <c:v>38817</c:v>
                </c:pt>
                <c:pt idx="71">
                  <c:v>38818</c:v>
                </c:pt>
                <c:pt idx="72">
                  <c:v>38819</c:v>
                </c:pt>
                <c:pt idx="73">
                  <c:v>38820</c:v>
                </c:pt>
                <c:pt idx="74">
                  <c:v>38821</c:v>
                </c:pt>
                <c:pt idx="75">
                  <c:v>38824</c:v>
                </c:pt>
                <c:pt idx="76">
                  <c:v>38825</c:v>
                </c:pt>
                <c:pt idx="77">
                  <c:v>38826</c:v>
                </c:pt>
                <c:pt idx="78">
                  <c:v>38827</c:v>
                </c:pt>
                <c:pt idx="79">
                  <c:v>38828</c:v>
                </c:pt>
                <c:pt idx="80">
                  <c:v>38831</c:v>
                </c:pt>
                <c:pt idx="81">
                  <c:v>38832</c:v>
                </c:pt>
                <c:pt idx="82">
                  <c:v>38833</c:v>
                </c:pt>
                <c:pt idx="83">
                  <c:v>38834</c:v>
                </c:pt>
                <c:pt idx="84">
                  <c:v>38835</c:v>
                </c:pt>
                <c:pt idx="85">
                  <c:v>38838</c:v>
                </c:pt>
                <c:pt idx="86">
                  <c:v>38839</c:v>
                </c:pt>
                <c:pt idx="87">
                  <c:v>38840</c:v>
                </c:pt>
                <c:pt idx="88">
                  <c:v>38841</c:v>
                </c:pt>
                <c:pt idx="89">
                  <c:v>38842</c:v>
                </c:pt>
                <c:pt idx="90">
                  <c:v>38845</c:v>
                </c:pt>
                <c:pt idx="91">
                  <c:v>38846</c:v>
                </c:pt>
                <c:pt idx="92">
                  <c:v>38847</c:v>
                </c:pt>
                <c:pt idx="93">
                  <c:v>38848</c:v>
                </c:pt>
                <c:pt idx="94">
                  <c:v>38849</c:v>
                </c:pt>
                <c:pt idx="95">
                  <c:v>38852</c:v>
                </c:pt>
                <c:pt idx="96">
                  <c:v>38853</c:v>
                </c:pt>
                <c:pt idx="97">
                  <c:v>38854</c:v>
                </c:pt>
                <c:pt idx="98">
                  <c:v>38855</c:v>
                </c:pt>
                <c:pt idx="99">
                  <c:v>38856</c:v>
                </c:pt>
                <c:pt idx="100">
                  <c:v>38859</c:v>
                </c:pt>
                <c:pt idx="101">
                  <c:v>38860</c:v>
                </c:pt>
                <c:pt idx="102">
                  <c:v>38861</c:v>
                </c:pt>
                <c:pt idx="103">
                  <c:v>38862</c:v>
                </c:pt>
                <c:pt idx="104">
                  <c:v>38863</c:v>
                </c:pt>
                <c:pt idx="105">
                  <c:v>38866</c:v>
                </c:pt>
                <c:pt idx="106">
                  <c:v>38867</c:v>
                </c:pt>
                <c:pt idx="107">
                  <c:v>38868</c:v>
                </c:pt>
                <c:pt idx="108">
                  <c:v>38869</c:v>
                </c:pt>
                <c:pt idx="109">
                  <c:v>38870</c:v>
                </c:pt>
                <c:pt idx="110">
                  <c:v>38873</c:v>
                </c:pt>
                <c:pt idx="111">
                  <c:v>38874</c:v>
                </c:pt>
                <c:pt idx="112">
                  <c:v>38875</c:v>
                </c:pt>
                <c:pt idx="113">
                  <c:v>38876</c:v>
                </c:pt>
                <c:pt idx="114">
                  <c:v>38877</c:v>
                </c:pt>
                <c:pt idx="115">
                  <c:v>38880</c:v>
                </c:pt>
                <c:pt idx="116">
                  <c:v>38881</c:v>
                </c:pt>
                <c:pt idx="117">
                  <c:v>38882</c:v>
                </c:pt>
                <c:pt idx="118">
                  <c:v>38883</c:v>
                </c:pt>
                <c:pt idx="119">
                  <c:v>38884</c:v>
                </c:pt>
                <c:pt idx="120">
                  <c:v>38887</c:v>
                </c:pt>
                <c:pt idx="121">
                  <c:v>38888</c:v>
                </c:pt>
                <c:pt idx="122">
                  <c:v>38889</c:v>
                </c:pt>
                <c:pt idx="123">
                  <c:v>38890</c:v>
                </c:pt>
                <c:pt idx="124">
                  <c:v>38891</c:v>
                </c:pt>
                <c:pt idx="125">
                  <c:v>38894</c:v>
                </c:pt>
                <c:pt idx="126">
                  <c:v>38895</c:v>
                </c:pt>
                <c:pt idx="127">
                  <c:v>38896</c:v>
                </c:pt>
                <c:pt idx="128">
                  <c:v>38897</c:v>
                </c:pt>
                <c:pt idx="129">
                  <c:v>38898</c:v>
                </c:pt>
                <c:pt idx="130">
                  <c:v>38901</c:v>
                </c:pt>
                <c:pt idx="131">
                  <c:v>38902</c:v>
                </c:pt>
                <c:pt idx="132">
                  <c:v>38903</c:v>
                </c:pt>
                <c:pt idx="133">
                  <c:v>38904</c:v>
                </c:pt>
                <c:pt idx="134">
                  <c:v>38905</c:v>
                </c:pt>
                <c:pt idx="135">
                  <c:v>38908</c:v>
                </c:pt>
                <c:pt idx="136">
                  <c:v>38909</c:v>
                </c:pt>
                <c:pt idx="137">
                  <c:v>38910</c:v>
                </c:pt>
                <c:pt idx="138">
                  <c:v>38911</c:v>
                </c:pt>
                <c:pt idx="139">
                  <c:v>38912</c:v>
                </c:pt>
                <c:pt idx="140">
                  <c:v>38915</c:v>
                </c:pt>
                <c:pt idx="141">
                  <c:v>38916</c:v>
                </c:pt>
                <c:pt idx="142">
                  <c:v>38917</c:v>
                </c:pt>
                <c:pt idx="143">
                  <c:v>38918</c:v>
                </c:pt>
                <c:pt idx="144">
                  <c:v>38919</c:v>
                </c:pt>
                <c:pt idx="145">
                  <c:v>38922</c:v>
                </c:pt>
                <c:pt idx="146">
                  <c:v>38923</c:v>
                </c:pt>
                <c:pt idx="147">
                  <c:v>38924</c:v>
                </c:pt>
                <c:pt idx="148">
                  <c:v>38925</c:v>
                </c:pt>
                <c:pt idx="149">
                  <c:v>38926</c:v>
                </c:pt>
                <c:pt idx="150">
                  <c:v>38929</c:v>
                </c:pt>
                <c:pt idx="151">
                  <c:v>38930</c:v>
                </c:pt>
                <c:pt idx="152">
                  <c:v>38931</c:v>
                </c:pt>
                <c:pt idx="153">
                  <c:v>38932</c:v>
                </c:pt>
                <c:pt idx="154">
                  <c:v>38933</c:v>
                </c:pt>
                <c:pt idx="155">
                  <c:v>38936</c:v>
                </c:pt>
                <c:pt idx="156">
                  <c:v>38937</c:v>
                </c:pt>
                <c:pt idx="157">
                  <c:v>38938</c:v>
                </c:pt>
                <c:pt idx="158">
                  <c:v>38939</c:v>
                </c:pt>
                <c:pt idx="159">
                  <c:v>38940</c:v>
                </c:pt>
                <c:pt idx="160">
                  <c:v>38943</c:v>
                </c:pt>
                <c:pt idx="161">
                  <c:v>38944</c:v>
                </c:pt>
                <c:pt idx="162">
                  <c:v>38945</c:v>
                </c:pt>
                <c:pt idx="163">
                  <c:v>38946</c:v>
                </c:pt>
                <c:pt idx="164">
                  <c:v>38947</c:v>
                </c:pt>
                <c:pt idx="165">
                  <c:v>38950</c:v>
                </c:pt>
                <c:pt idx="166">
                  <c:v>38951</c:v>
                </c:pt>
                <c:pt idx="167">
                  <c:v>38952</c:v>
                </c:pt>
                <c:pt idx="168">
                  <c:v>38953</c:v>
                </c:pt>
                <c:pt idx="169">
                  <c:v>38954</c:v>
                </c:pt>
                <c:pt idx="170">
                  <c:v>38957</c:v>
                </c:pt>
                <c:pt idx="171">
                  <c:v>38958</c:v>
                </c:pt>
                <c:pt idx="172">
                  <c:v>38959</c:v>
                </c:pt>
                <c:pt idx="173">
                  <c:v>38960</c:v>
                </c:pt>
                <c:pt idx="174">
                  <c:v>38961</c:v>
                </c:pt>
                <c:pt idx="175">
                  <c:v>38964</c:v>
                </c:pt>
                <c:pt idx="176">
                  <c:v>38965</c:v>
                </c:pt>
                <c:pt idx="177">
                  <c:v>38966</c:v>
                </c:pt>
                <c:pt idx="178">
                  <c:v>38967</c:v>
                </c:pt>
                <c:pt idx="179">
                  <c:v>38968</c:v>
                </c:pt>
                <c:pt idx="180">
                  <c:v>38971</c:v>
                </c:pt>
                <c:pt idx="181">
                  <c:v>38972</c:v>
                </c:pt>
                <c:pt idx="182">
                  <c:v>38973</c:v>
                </c:pt>
                <c:pt idx="183">
                  <c:v>38974</c:v>
                </c:pt>
                <c:pt idx="184">
                  <c:v>38975</c:v>
                </c:pt>
                <c:pt idx="185">
                  <c:v>38978</c:v>
                </c:pt>
                <c:pt idx="186">
                  <c:v>38979</c:v>
                </c:pt>
                <c:pt idx="187">
                  <c:v>38980</c:v>
                </c:pt>
                <c:pt idx="188">
                  <c:v>38981</c:v>
                </c:pt>
                <c:pt idx="189">
                  <c:v>38982</c:v>
                </c:pt>
                <c:pt idx="190">
                  <c:v>38985</c:v>
                </c:pt>
                <c:pt idx="191">
                  <c:v>38986</c:v>
                </c:pt>
                <c:pt idx="192">
                  <c:v>38987</c:v>
                </c:pt>
                <c:pt idx="193">
                  <c:v>38988</c:v>
                </c:pt>
                <c:pt idx="194">
                  <c:v>38989</c:v>
                </c:pt>
                <c:pt idx="195">
                  <c:v>38992</c:v>
                </c:pt>
                <c:pt idx="196">
                  <c:v>38993</c:v>
                </c:pt>
                <c:pt idx="197">
                  <c:v>38994</c:v>
                </c:pt>
                <c:pt idx="198">
                  <c:v>38995</c:v>
                </c:pt>
                <c:pt idx="199">
                  <c:v>38996</c:v>
                </c:pt>
                <c:pt idx="200">
                  <c:v>38999</c:v>
                </c:pt>
                <c:pt idx="201">
                  <c:v>39000</c:v>
                </c:pt>
                <c:pt idx="202">
                  <c:v>39001</c:v>
                </c:pt>
                <c:pt idx="203">
                  <c:v>39002</c:v>
                </c:pt>
                <c:pt idx="204">
                  <c:v>39003</c:v>
                </c:pt>
                <c:pt idx="205">
                  <c:v>39006</c:v>
                </c:pt>
                <c:pt idx="206">
                  <c:v>39007</c:v>
                </c:pt>
                <c:pt idx="207">
                  <c:v>39008</c:v>
                </c:pt>
                <c:pt idx="208">
                  <c:v>39009</c:v>
                </c:pt>
                <c:pt idx="209">
                  <c:v>39010</c:v>
                </c:pt>
                <c:pt idx="210">
                  <c:v>39013</c:v>
                </c:pt>
                <c:pt idx="211">
                  <c:v>39014</c:v>
                </c:pt>
                <c:pt idx="212">
                  <c:v>39015</c:v>
                </c:pt>
                <c:pt idx="213">
                  <c:v>39016</c:v>
                </c:pt>
                <c:pt idx="214">
                  <c:v>39017</c:v>
                </c:pt>
                <c:pt idx="215">
                  <c:v>39020</c:v>
                </c:pt>
                <c:pt idx="216">
                  <c:v>39021</c:v>
                </c:pt>
                <c:pt idx="217">
                  <c:v>39022</c:v>
                </c:pt>
                <c:pt idx="218">
                  <c:v>39023</c:v>
                </c:pt>
                <c:pt idx="219">
                  <c:v>39024</c:v>
                </c:pt>
                <c:pt idx="220">
                  <c:v>39027</c:v>
                </c:pt>
                <c:pt idx="221">
                  <c:v>39028</c:v>
                </c:pt>
                <c:pt idx="222">
                  <c:v>39029</c:v>
                </c:pt>
                <c:pt idx="223">
                  <c:v>39030</c:v>
                </c:pt>
                <c:pt idx="224">
                  <c:v>39031</c:v>
                </c:pt>
                <c:pt idx="225">
                  <c:v>39034</c:v>
                </c:pt>
                <c:pt idx="226">
                  <c:v>39035</c:v>
                </c:pt>
                <c:pt idx="227">
                  <c:v>39036</c:v>
                </c:pt>
                <c:pt idx="228">
                  <c:v>39037</c:v>
                </c:pt>
                <c:pt idx="229">
                  <c:v>39038</c:v>
                </c:pt>
                <c:pt idx="230">
                  <c:v>39041</c:v>
                </c:pt>
                <c:pt idx="231">
                  <c:v>39042</c:v>
                </c:pt>
                <c:pt idx="232">
                  <c:v>39043</c:v>
                </c:pt>
                <c:pt idx="233">
                  <c:v>39044</c:v>
                </c:pt>
                <c:pt idx="234">
                  <c:v>39045</c:v>
                </c:pt>
                <c:pt idx="235">
                  <c:v>39048</c:v>
                </c:pt>
                <c:pt idx="236">
                  <c:v>39049</c:v>
                </c:pt>
                <c:pt idx="237">
                  <c:v>39050</c:v>
                </c:pt>
                <c:pt idx="238">
                  <c:v>39051</c:v>
                </c:pt>
                <c:pt idx="239">
                  <c:v>39052</c:v>
                </c:pt>
                <c:pt idx="240">
                  <c:v>39055</c:v>
                </c:pt>
                <c:pt idx="241">
                  <c:v>39056</c:v>
                </c:pt>
                <c:pt idx="242">
                  <c:v>39057</c:v>
                </c:pt>
                <c:pt idx="243">
                  <c:v>39058</c:v>
                </c:pt>
                <c:pt idx="244">
                  <c:v>39059</c:v>
                </c:pt>
                <c:pt idx="245">
                  <c:v>39062</c:v>
                </c:pt>
                <c:pt idx="246">
                  <c:v>39063</c:v>
                </c:pt>
                <c:pt idx="247">
                  <c:v>39064</c:v>
                </c:pt>
                <c:pt idx="248">
                  <c:v>39065</c:v>
                </c:pt>
                <c:pt idx="249">
                  <c:v>39066</c:v>
                </c:pt>
                <c:pt idx="250">
                  <c:v>39069</c:v>
                </c:pt>
                <c:pt idx="251">
                  <c:v>39070</c:v>
                </c:pt>
                <c:pt idx="252">
                  <c:v>39071</c:v>
                </c:pt>
                <c:pt idx="253">
                  <c:v>39072</c:v>
                </c:pt>
                <c:pt idx="254">
                  <c:v>39073</c:v>
                </c:pt>
                <c:pt idx="255">
                  <c:v>39076</c:v>
                </c:pt>
                <c:pt idx="256">
                  <c:v>39077</c:v>
                </c:pt>
                <c:pt idx="257">
                  <c:v>39078</c:v>
                </c:pt>
                <c:pt idx="258">
                  <c:v>39079</c:v>
                </c:pt>
                <c:pt idx="259">
                  <c:v>39080</c:v>
                </c:pt>
                <c:pt idx="260">
                  <c:v>39083</c:v>
                </c:pt>
                <c:pt idx="261">
                  <c:v>39084</c:v>
                </c:pt>
                <c:pt idx="262">
                  <c:v>39085</c:v>
                </c:pt>
                <c:pt idx="263">
                  <c:v>39086</c:v>
                </c:pt>
                <c:pt idx="264">
                  <c:v>39087</c:v>
                </c:pt>
                <c:pt idx="265">
                  <c:v>39090</c:v>
                </c:pt>
                <c:pt idx="266">
                  <c:v>39091</c:v>
                </c:pt>
                <c:pt idx="267">
                  <c:v>39092</c:v>
                </c:pt>
                <c:pt idx="268">
                  <c:v>39093</c:v>
                </c:pt>
                <c:pt idx="269">
                  <c:v>39094</c:v>
                </c:pt>
                <c:pt idx="270">
                  <c:v>39097</c:v>
                </c:pt>
                <c:pt idx="271">
                  <c:v>39098</c:v>
                </c:pt>
                <c:pt idx="272">
                  <c:v>39099</c:v>
                </c:pt>
                <c:pt idx="273">
                  <c:v>39100</c:v>
                </c:pt>
                <c:pt idx="274">
                  <c:v>39101</c:v>
                </c:pt>
                <c:pt idx="275">
                  <c:v>39104</c:v>
                </c:pt>
                <c:pt idx="276">
                  <c:v>39105</c:v>
                </c:pt>
                <c:pt idx="277">
                  <c:v>39106</c:v>
                </c:pt>
                <c:pt idx="278">
                  <c:v>39107</c:v>
                </c:pt>
                <c:pt idx="279">
                  <c:v>39108</c:v>
                </c:pt>
                <c:pt idx="280">
                  <c:v>39111</c:v>
                </c:pt>
                <c:pt idx="281">
                  <c:v>39112</c:v>
                </c:pt>
                <c:pt idx="282">
                  <c:v>39113</c:v>
                </c:pt>
                <c:pt idx="283">
                  <c:v>39114</c:v>
                </c:pt>
                <c:pt idx="284">
                  <c:v>39115</c:v>
                </c:pt>
                <c:pt idx="285">
                  <c:v>39118</c:v>
                </c:pt>
                <c:pt idx="286">
                  <c:v>39119</c:v>
                </c:pt>
                <c:pt idx="287">
                  <c:v>39120</c:v>
                </c:pt>
                <c:pt idx="288">
                  <c:v>39121</c:v>
                </c:pt>
                <c:pt idx="289">
                  <c:v>39122</c:v>
                </c:pt>
                <c:pt idx="290">
                  <c:v>39125</c:v>
                </c:pt>
                <c:pt idx="291">
                  <c:v>39126</c:v>
                </c:pt>
                <c:pt idx="292">
                  <c:v>39127</c:v>
                </c:pt>
                <c:pt idx="293">
                  <c:v>39128</c:v>
                </c:pt>
                <c:pt idx="294">
                  <c:v>39129</c:v>
                </c:pt>
                <c:pt idx="295">
                  <c:v>39132</c:v>
                </c:pt>
                <c:pt idx="296">
                  <c:v>39133</c:v>
                </c:pt>
                <c:pt idx="297">
                  <c:v>39134</c:v>
                </c:pt>
                <c:pt idx="298">
                  <c:v>39135</c:v>
                </c:pt>
                <c:pt idx="299">
                  <c:v>39136</c:v>
                </c:pt>
                <c:pt idx="300">
                  <c:v>39139</c:v>
                </c:pt>
                <c:pt idx="301">
                  <c:v>39140</c:v>
                </c:pt>
                <c:pt idx="302">
                  <c:v>39141</c:v>
                </c:pt>
                <c:pt idx="303">
                  <c:v>39142</c:v>
                </c:pt>
                <c:pt idx="304">
                  <c:v>39143</c:v>
                </c:pt>
                <c:pt idx="305">
                  <c:v>39146</c:v>
                </c:pt>
                <c:pt idx="306">
                  <c:v>39147</c:v>
                </c:pt>
                <c:pt idx="307">
                  <c:v>39148</c:v>
                </c:pt>
                <c:pt idx="308">
                  <c:v>39149</c:v>
                </c:pt>
                <c:pt idx="309">
                  <c:v>39150</c:v>
                </c:pt>
                <c:pt idx="310">
                  <c:v>39153</c:v>
                </c:pt>
                <c:pt idx="311">
                  <c:v>39154</c:v>
                </c:pt>
                <c:pt idx="312">
                  <c:v>39155</c:v>
                </c:pt>
                <c:pt idx="313">
                  <c:v>39156</c:v>
                </c:pt>
                <c:pt idx="314">
                  <c:v>39157</c:v>
                </c:pt>
                <c:pt idx="315">
                  <c:v>39160</c:v>
                </c:pt>
                <c:pt idx="316">
                  <c:v>39161</c:v>
                </c:pt>
                <c:pt idx="317">
                  <c:v>39162</c:v>
                </c:pt>
                <c:pt idx="318">
                  <c:v>39163</c:v>
                </c:pt>
                <c:pt idx="319">
                  <c:v>39164</c:v>
                </c:pt>
                <c:pt idx="320">
                  <c:v>39167</c:v>
                </c:pt>
                <c:pt idx="321">
                  <c:v>39168</c:v>
                </c:pt>
                <c:pt idx="322">
                  <c:v>39169</c:v>
                </c:pt>
                <c:pt idx="323">
                  <c:v>39170</c:v>
                </c:pt>
                <c:pt idx="324">
                  <c:v>39171</c:v>
                </c:pt>
                <c:pt idx="325">
                  <c:v>39174</c:v>
                </c:pt>
                <c:pt idx="326">
                  <c:v>39175</c:v>
                </c:pt>
                <c:pt idx="327">
                  <c:v>39176</c:v>
                </c:pt>
                <c:pt idx="328">
                  <c:v>39177</c:v>
                </c:pt>
                <c:pt idx="329">
                  <c:v>39178</c:v>
                </c:pt>
                <c:pt idx="330">
                  <c:v>39181</c:v>
                </c:pt>
                <c:pt idx="331">
                  <c:v>39182</c:v>
                </c:pt>
                <c:pt idx="332">
                  <c:v>39183</c:v>
                </c:pt>
                <c:pt idx="333">
                  <c:v>39184</c:v>
                </c:pt>
                <c:pt idx="334">
                  <c:v>39185</c:v>
                </c:pt>
                <c:pt idx="335">
                  <c:v>39188</c:v>
                </c:pt>
                <c:pt idx="336">
                  <c:v>39189</c:v>
                </c:pt>
                <c:pt idx="337">
                  <c:v>39190</c:v>
                </c:pt>
                <c:pt idx="338">
                  <c:v>39191</c:v>
                </c:pt>
                <c:pt idx="339">
                  <c:v>39192</c:v>
                </c:pt>
                <c:pt idx="340">
                  <c:v>39195</c:v>
                </c:pt>
                <c:pt idx="341">
                  <c:v>39196</c:v>
                </c:pt>
                <c:pt idx="342">
                  <c:v>39197</c:v>
                </c:pt>
                <c:pt idx="343">
                  <c:v>39198</c:v>
                </c:pt>
                <c:pt idx="344">
                  <c:v>39199</c:v>
                </c:pt>
                <c:pt idx="345">
                  <c:v>39202</c:v>
                </c:pt>
                <c:pt idx="346">
                  <c:v>39203</c:v>
                </c:pt>
                <c:pt idx="347">
                  <c:v>39204</c:v>
                </c:pt>
                <c:pt idx="348">
                  <c:v>39205</c:v>
                </c:pt>
                <c:pt idx="349">
                  <c:v>39206</c:v>
                </c:pt>
                <c:pt idx="350">
                  <c:v>39209</c:v>
                </c:pt>
                <c:pt idx="351">
                  <c:v>39210</c:v>
                </c:pt>
                <c:pt idx="352">
                  <c:v>39211</c:v>
                </c:pt>
                <c:pt idx="353">
                  <c:v>39212</c:v>
                </c:pt>
                <c:pt idx="354">
                  <c:v>39213</c:v>
                </c:pt>
                <c:pt idx="355">
                  <c:v>39216</c:v>
                </c:pt>
                <c:pt idx="356">
                  <c:v>39217</c:v>
                </c:pt>
                <c:pt idx="357">
                  <c:v>39218</c:v>
                </c:pt>
                <c:pt idx="358">
                  <c:v>39219</c:v>
                </c:pt>
                <c:pt idx="359">
                  <c:v>39220</c:v>
                </c:pt>
                <c:pt idx="360">
                  <c:v>39223</c:v>
                </c:pt>
                <c:pt idx="361">
                  <c:v>39224</c:v>
                </c:pt>
                <c:pt idx="362">
                  <c:v>39225</c:v>
                </c:pt>
                <c:pt idx="363">
                  <c:v>39226</c:v>
                </c:pt>
                <c:pt idx="364">
                  <c:v>39227</c:v>
                </c:pt>
                <c:pt idx="365">
                  <c:v>39230</c:v>
                </c:pt>
                <c:pt idx="366">
                  <c:v>39231</c:v>
                </c:pt>
                <c:pt idx="367">
                  <c:v>39232</c:v>
                </c:pt>
                <c:pt idx="368">
                  <c:v>39233</c:v>
                </c:pt>
                <c:pt idx="369">
                  <c:v>39234</c:v>
                </c:pt>
                <c:pt idx="370">
                  <c:v>39237</c:v>
                </c:pt>
                <c:pt idx="371">
                  <c:v>39238</c:v>
                </c:pt>
                <c:pt idx="372">
                  <c:v>39239</c:v>
                </c:pt>
                <c:pt idx="373">
                  <c:v>39240</c:v>
                </c:pt>
                <c:pt idx="374">
                  <c:v>39241</c:v>
                </c:pt>
                <c:pt idx="375">
                  <c:v>39244</c:v>
                </c:pt>
                <c:pt idx="376">
                  <c:v>39245</c:v>
                </c:pt>
                <c:pt idx="377">
                  <c:v>39246</c:v>
                </c:pt>
                <c:pt idx="378">
                  <c:v>39247</c:v>
                </c:pt>
                <c:pt idx="379">
                  <c:v>39248</c:v>
                </c:pt>
                <c:pt idx="380">
                  <c:v>39251</c:v>
                </c:pt>
                <c:pt idx="381">
                  <c:v>39252</c:v>
                </c:pt>
                <c:pt idx="382">
                  <c:v>39253</c:v>
                </c:pt>
                <c:pt idx="383">
                  <c:v>39254</c:v>
                </c:pt>
                <c:pt idx="384">
                  <c:v>39255</c:v>
                </c:pt>
                <c:pt idx="385">
                  <c:v>39258</c:v>
                </c:pt>
                <c:pt idx="386">
                  <c:v>39259</c:v>
                </c:pt>
                <c:pt idx="387">
                  <c:v>39260</c:v>
                </c:pt>
                <c:pt idx="388">
                  <c:v>39261</c:v>
                </c:pt>
                <c:pt idx="389">
                  <c:v>39262</c:v>
                </c:pt>
                <c:pt idx="390">
                  <c:v>39265</c:v>
                </c:pt>
                <c:pt idx="391">
                  <c:v>39266</c:v>
                </c:pt>
                <c:pt idx="392">
                  <c:v>39267</c:v>
                </c:pt>
                <c:pt idx="393">
                  <c:v>39268</c:v>
                </c:pt>
                <c:pt idx="394">
                  <c:v>39269</c:v>
                </c:pt>
                <c:pt idx="395">
                  <c:v>39272</c:v>
                </c:pt>
                <c:pt idx="396">
                  <c:v>39273</c:v>
                </c:pt>
                <c:pt idx="397">
                  <c:v>39274</c:v>
                </c:pt>
                <c:pt idx="398">
                  <c:v>39275</c:v>
                </c:pt>
                <c:pt idx="399">
                  <c:v>39276</c:v>
                </c:pt>
                <c:pt idx="400">
                  <c:v>39279</c:v>
                </c:pt>
                <c:pt idx="401">
                  <c:v>39280</c:v>
                </c:pt>
                <c:pt idx="402">
                  <c:v>39281</c:v>
                </c:pt>
                <c:pt idx="403">
                  <c:v>39282</c:v>
                </c:pt>
                <c:pt idx="404">
                  <c:v>39283</c:v>
                </c:pt>
                <c:pt idx="405">
                  <c:v>39286</c:v>
                </c:pt>
                <c:pt idx="406">
                  <c:v>39287</c:v>
                </c:pt>
                <c:pt idx="407">
                  <c:v>39288</c:v>
                </c:pt>
                <c:pt idx="408">
                  <c:v>39289</c:v>
                </c:pt>
                <c:pt idx="409">
                  <c:v>39290</c:v>
                </c:pt>
                <c:pt idx="410">
                  <c:v>39293</c:v>
                </c:pt>
                <c:pt idx="411">
                  <c:v>39294</c:v>
                </c:pt>
                <c:pt idx="412">
                  <c:v>39295</c:v>
                </c:pt>
                <c:pt idx="413">
                  <c:v>39296</c:v>
                </c:pt>
                <c:pt idx="414">
                  <c:v>39297</c:v>
                </c:pt>
                <c:pt idx="415">
                  <c:v>39300</c:v>
                </c:pt>
                <c:pt idx="416">
                  <c:v>39301</c:v>
                </c:pt>
                <c:pt idx="417">
                  <c:v>39302</c:v>
                </c:pt>
                <c:pt idx="418">
                  <c:v>39303</c:v>
                </c:pt>
                <c:pt idx="419">
                  <c:v>39304</c:v>
                </c:pt>
                <c:pt idx="420">
                  <c:v>39307</c:v>
                </c:pt>
                <c:pt idx="421">
                  <c:v>39308</c:v>
                </c:pt>
                <c:pt idx="422">
                  <c:v>39309</c:v>
                </c:pt>
                <c:pt idx="423">
                  <c:v>39310</c:v>
                </c:pt>
                <c:pt idx="424">
                  <c:v>39311</c:v>
                </c:pt>
                <c:pt idx="425">
                  <c:v>39314</c:v>
                </c:pt>
                <c:pt idx="426">
                  <c:v>39315</c:v>
                </c:pt>
                <c:pt idx="427">
                  <c:v>39316</c:v>
                </c:pt>
                <c:pt idx="428">
                  <c:v>39317</c:v>
                </c:pt>
                <c:pt idx="429">
                  <c:v>39318</c:v>
                </c:pt>
                <c:pt idx="430">
                  <c:v>39321</c:v>
                </c:pt>
                <c:pt idx="431">
                  <c:v>39322</c:v>
                </c:pt>
                <c:pt idx="432">
                  <c:v>39323</c:v>
                </c:pt>
                <c:pt idx="433">
                  <c:v>39324</c:v>
                </c:pt>
                <c:pt idx="434">
                  <c:v>39325</c:v>
                </c:pt>
                <c:pt idx="435">
                  <c:v>39328</c:v>
                </c:pt>
                <c:pt idx="436">
                  <c:v>39329</c:v>
                </c:pt>
                <c:pt idx="437">
                  <c:v>39330</c:v>
                </c:pt>
                <c:pt idx="438">
                  <c:v>39331</c:v>
                </c:pt>
                <c:pt idx="439">
                  <c:v>39332</c:v>
                </c:pt>
                <c:pt idx="440">
                  <c:v>39335</c:v>
                </c:pt>
                <c:pt idx="441">
                  <c:v>39336</c:v>
                </c:pt>
                <c:pt idx="442">
                  <c:v>39337</c:v>
                </c:pt>
                <c:pt idx="443">
                  <c:v>39338</c:v>
                </c:pt>
                <c:pt idx="444">
                  <c:v>39339</c:v>
                </c:pt>
                <c:pt idx="445">
                  <c:v>39342</c:v>
                </c:pt>
                <c:pt idx="446">
                  <c:v>39343</c:v>
                </c:pt>
                <c:pt idx="447">
                  <c:v>39344</c:v>
                </c:pt>
                <c:pt idx="448">
                  <c:v>39345</c:v>
                </c:pt>
                <c:pt idx="449">
                  <c:v>39346</c:v>
                </c:pt>
                <c:pt idx="450">
                  <c:v>39349</c:v>
                </c:pt>
                <c:pt idx="451">
                  <c:v>39350</c:v>
                </c:pt>
                <c:pt idx="452">
                  <c:v>39351</c:v>
                </c:pt>
                <c:pt idx="453">
                  <c:v>39352</c:v>
                </c:pt>
                <c:pt idx="454">
                  <c:v>39353</c:v>
                </c:pt>
                <c:pt idx="455">
                  <c:v>39356</c:v>
                </c:pt>
                <c:pt idx="456">
                  <c:v>39357</c:v>
                </c:pt>
                <c:pt idx="457">
                  <c:v>39358</c:v>
                </c:pt>
                <c:pt idx="458">
                  <c:v>39359</c:v>
                </c:pt>
                <c:pt idx="459">
                  <c:v>39360</c:v>
                </c:pt>
                <c:pt idx="460">
                  <c:v>39363</c:v>
                </c:pt>
                <c:pt idx="461">
                  <c:v>39364</c:v>
                </c:pt>
                <c:pt idx="462">
                  <c:v>39365</c:v>
                </c:pt>
                <c:pt idx="463">
                  <c:v>39366</c:v>
                </c:pt>
                <c:pt idx="464">
                  <c:v>39367</c:v>
                </c:pt>
                <c:pt idx="465">
                  <c:v>39370</c:v>
                </c:pt>
                <c:pt idx="466">
                  <c:v>39371</c:v>
                </c:pt>
                <c:pt idx="467">
                  <c:v>39372</c:v>
                </c:pt>
                <c:pt idx="468">
                  <c:v>39373</c:v>
                </c:pt>
                <c:pt idx="469">
                  <c:v>39374</c:v>
                </c:pt>
                <c:pt idx="470">
                  <c:v>39377</c:v>
                </c:pt>
                <c:pt idx="471">
                  <c:v>39378</c:v>
                </c:pt>
                <c:pt idx="472">
                  <c:v>39379</c:v>
                </c:pt>
                <c:pt idx="473">
                  <c:v>39380</c:v>
                </c:pt>
                <c:pt idx="474">
                  <c:v>39381</c:v>
                </c:pt>
                <c:pt idx="475">
                  <c:v>39384</c:v>
                </c:pt>
                <c:pt idx="476">
                  <c:v>39385</c:v>
                </c:pt>
                <c:pt idx="477">
                  <c:v>39386</c:v>
                </c:pt>
                <c:pt idx="478">
                  <c:v>39387</c:v>
                </c:pt>
                <c:pt idx="479">
                  <c:v>39388</c:v>
                </c:pt>
                <c:pt idx="480">
                  <c:v>39391</c:v>
                </c:pt>
                <c:pt idx="481">
                  <c:v>39392</c:v>
                </c:pt>
                <c:pt idx="482">
                  <c:v>39393</c:v>
                </c:pt>
                <c:pt idx="483">
                  <c:v>39394</c:v>
                </c:pt>
                <c:pt idx="484">
                  <c:v>39395</c:v>
                </c:pt>
                <c:pt idx="485">
                  <c:v>39398</c:v>
                </c:pt>
                <c:pt idx="486">
                  <c:v>39399</c:v>
                </c:pt>
                <c:pt idx="487">
                  <c:v>39400</c:v>
                </c:pt>
                <c:pt idx="488">
                  <c:v>39401</c:v>
                </c:pt>
                <c:pt idx="489">
                  <c:v>39402</c:v>
                </c:pt>
                <c:pt idx="490">
                  <c:v>39405</c:v>
                </c:pt>
                <c:pt idx="491">
                  <c:v>39406</c:v>
                </c:pt>
                <c:pt idx="492">
                  <c:v>39407</c:v>
                </c:pt>
                <c:pt idx="493">
                  <c:v>39408</c:v>
                </c:pt>
                <c:pt idx="494">
                  <c:v>39409</c:v>
                </c:pt>
                <c:pt idx="495">
                  <c:v>39412</c:v>
                </c:pt>
                <c:pt idx="496">
                  <c:v>39413</c:v>
                </c:pt>
                <c:pt idx="497">
                  <c:v>39414</c:v>
                </c:pt>
                <c:pt idx="498">
                  <c:v>39415</c:v>
                </c:pt>
                <c:pt idx="499">
                  <c:v>39416</c:v>
                </c:pt>
                <c:pt idx="500">
                  <c:v>39419</c:v>
                </c:pt>
                <c:pt idx="501">
                  <c:v>39420</c:v>
                </c:pt>
                <c:pt idx="502">
                  <c:v>39421</c:v>
                </c:pt>
                <c:pt idx="503">
                  <c:v>39422</c:v>
                </c:pt>
                <c:pt idx="504">
                  <c:v>39423</c:v>
                </c:pt>
                <c:pt idx="505">
                  <c:v>39426</c:v>
                </c:pt>
                <c:pt idx="506">
                  <c:v>39427</c:v>
                </c:pt>
                <c:pt idx="507">
                  <c:v>39428</c:v>
                </c:pt>
                <c:pt idx="508">
                  <c:v>39429</c:v>
                </c:pt>
                <c:pt idx="509">
                  <c:v>39430</c:v>
                </c:pt>
                <c:pt idx="510">
                  <c:v>39433</c:v>
                </c:pt>
                <c:pt idx="511">
                  <c:v>39434</c:v>
                </c:pt>
                <c:pt idx="512">
                  <c:v>39435</c:v>
                </c:pt>
                <c:pt idx="513">
                  <c:v>39436</c:v>
                </c:pt>
                <c:pt idx="514">
                  <c:v>39437</c:v>
                </c:pt>
                <c:pt idx="515">
                  <c:v>39440</c:v>
                </c:pt>
                <c:pt idx="516">
                  <c:v>39441</c:v>
                </c:pt>
                <c:pt idx="517">
                  <c:v>39442</c:v>
                </c:pt>
                <c:pt idx="518">
                  <c:v>39443</c:v>
                </c:pt>
                <c:pt idx="519">
                  <c:v>39444</c:v>
                </c:pt>
                <c:pt idx="520">
                  <c:v>39447</c:v>
                </c:pt>
                <c:pt idx="521">
                  <c:v>39448</c:v>
                </c:pt>
                <c:pt idx="522">
                  <c:v>39449</c:v>
                </c:pt>
                <c:pt idx="523">
                  <c:v>39450</c:v>
                </c:pt>
                <c:pt idx="524">
                  <c:v>39451</c:v>
                </c:pt>
                <c:pt idx="525">
                  <c:v>39454</c:v>
                </c:pt>
                <c:pt idx="526">
                  <c:v>39455</c:v>
                </c:pt>
                <c:pt idx="527">
                  <c:v>39456</c:v>
                </c:pt>
                <c:pt idx="528">
                  <c:v>39457</c:v>
                </c:pt>
                <c:pt idx="529">
                  <c:v>39458</c:v>
                </c:pt>
                <c:pt idx="530">
                  <c:v>39461</c:v>
                </c:pt>
                <c:pt idx="531">
                  <c:v>39462</c:v>
                </c:pt>
                <c:pt idx="532">
                  <c:v>39463</c:v>
                </c:pt>
                <c:pt idx="533">
                  <c:v>39464</c:v>
                </c:pt>
                <c:pt idx="534">
                  <c:v>39465</c:v>
                </c:pt>
                <c:pt idx="535">
                  <c:v>39468</c:v>
                </c:pt>
                <c:pt idx="536">
                  <c:v>39469</c:v>
                </c:pt>
                <c:pt idx="537">
                  <c:v>39470</c:v>
                </c:pt>
                <c:pt idx="538">
                  <c:v>39471</c:v>
                </c:pt>
                <c:pt idx="539">
                  <c:v>39472</c:v>
                </c:pt>
                <c:pt idx="540">
                  <c:v>39475</c:v>
                </c:pt>
                <c:pt idx="541">
                  <c:v>39476</c:v>
                </c:pt>
                <c:pt idx="542">
                  <c:v>39477</c:v>
                </c:pt>
                <c:pt idx="543">
                  <c:v>39478</c:v>
                </c:pt>
                <c:pt idx="544">
                  <c:v>39479</c:v>
                </c:pt>
                <c:pt idx="545">
                  <c:v>39482</c:v>
                </c:pt>
                <c:pt idx="546">
                  <c:v>39483</c:v>
                </c:pt>
                <c:pt idx="547">
                  <c:v>39484</c:v>
                </c:pt>
                <c:pt idx="548">
                  <c:v>39485</c:v>
                </c:pt>
                <c:pt idx="549">
                  <c:v>39486</c:v>
                </c:pt>
                <c:pt idx="550">
                  <c:v>39489</c:v>
                </c:pt>
                <c:pt idx="551">
                  <c:v>39490</c:v>
                </c:pt>
                <c:pt idx="552">
                  <c:v>39491</c:v>
                </c:pt>
                <c:pt idx="553">
                  <c:v>39492</c:v>
                </c:pt>
                <c:pt idx="554">
                  <c:v>39493</c:v>
                </c:pt>
                <c:pt idx="555">
                  <c:v>39496</c:v>
                </c:pt>
                <c:pt idx="556">
                  <c:v>39497</c:v>
                </c:pt>
                <c:pt idx="557">
                  <c:v>39498</c:v>
                </c:pt>
                <c:pt idx="558">
                  <c:v>39499</c:v>
                </c:pt>
                <c:pt idx="559">
                  <c:v>39500</c:v>
                </c:pt>
                <c:pt idx="560">
                  <c:v>39503</c:v>
                </c:pt>
                <c:pt idx="561">
                  <c:v>39504</c:v>
                </c:pt>
                <c:pt idx="562">
                  <c:v>39505</c:v>
                </c:pt>
                <c:pt idx="563">
                  <c:v>39506</c:v>
                </c:pt>
                <c:pt idx="564">
                  <c:v>39507</c:v>
                </c:pt>
                <c:pt idx="565">
                  <c:v>39510</c:v>
                </c:pt>
                <c:pt idx="566">
                  <c:v>39511</c:v>
                </c:pt>
                <c:pt idx="567">
                  <c:v>39512</c:v>
                </c:pt>
                <c:pt idx="568">
                  <c:v>39513</c:v>
                </c:pt>
                <c:pt idx="569">
                  <c:v>39514</c:v>
                </c:pt>
                <c:pt idx="570">
                  <c:v>39517</c:v>
                </c:pt>
                <c:pt idx="571">
                  <c:v>39518</c:v>
                </c:pt>
                <c:pt idx="572">
                  <c:v>39519</c:v>
                </c:pt>
                <c:pt idx="573">
                  <c:v>39520</c:v>
                </c:pt>
                <c:pt idx="574">
                  <c:v>39521</c:v>
                </c:pt>
                <c:pt idx="575">
                  <c:v>39524</c:v>
                </c:pt>
                <c:pt idx="576">
                  <c:v>39525</c:v>
                </c:pt>
                <c:pt idx="577">
                  <c:v>39526</c:v>
                </c:pt>
                <c:pt idx="578">
                  <c:v>39527</c:v>
                </c:pt>
                <c:pt idx="579">
                  <c:v>39528</c:v>
                </c:pt>
                <c:pt idx="580">
                  <c:v>39531</c:v>
                </c:pt>
                <c:pt idx="581">
                  <c:v>39532</c:v>
                </c:pt>
                <c:pt idx="582">
                  <c:v>39533</c:v>
                </c:pt>
                <c:pt idx="583">
                  <c:v>39534</c:v>
                </c:pt>
                <c:pt idx="584">
                  <c:v>39535</c:v>
                </c:pt>
                <c:pt idx="585">
                  <c:v>39538</c:v>
                </c:pt>
                <c:pt idx="586">
                  <c:v>39539</c:v>
                </c:pt>
                <c:pt idx="587">
                  <c:v>39540</c:v>
                </c:pt>
                <c:pt idx="588">
                  <c:v>39541</c:v>
                </c:pt>
                <c:pt idx="589">
                  <c:v>39542</c:v>
                </c:pt>
                <c:pt idx="590">
                  <c:v>39545</c:v>
                </c:pt>
                <c:pt idx="591">
                  <c:v>39546</c:v>
                </c:pt>
                <c:pt idx="592">
                  <c:v>39547</c:v>
                </c:pt>
                <c:pt idx="593">
                  <c:v>39548</c:v>
                </c:pt>
                <c:pt idx="594">
                  <c:v>39549</c:v>
                </c:pt>
                <c:pt idx="595">
                  <c:v>39552</c:v>
                </c:pt>
                <c:pt idx="596">
                  <c:v>39553</c:v>
                </c:pt>
                <c:pt idx="597">
                  <c:v>39554</c:v>
                </c:pt>
                <c:pt idx="598">
                  <c:v>39555</c:v>
                </c:pt>
                <c:pt idx="599">
                  <c:v>39556</c:v>
                </c:pt>
                <c:pt idx="600">
                  <c:v>39559</c:v>
                </c:pt>
                <c:pt idx="601">
                  <c:v>39560</c:v>
                </c:pt>
                <c:pt idx="602">
                  <c:v>39561</c:v>
                </c:pt>
                <c:pt idx="603">
                  <c:v>39562</c:v>
                </c:pt>
                <c:pt idx="604">
                  <c:v>39563</c:v>
                </c:pt>
                <c:pt idx="605">
                  <c:v>39566</c:v>
                </c:pt>
                <c:pt idx="606">
                  <c:v>39567</c:v>
                </c:pt>
                <c:pt idx="607">
                  <c:v>39568</c:v>
                </c:pt>
                <c:pt idx="608">
                  <c:v>39569</c:v>
                </c:pt>
                <c:pt idx="609">
                  <c:v>39570</c:v>
                </c:pt>
                <c:pt idx="610">
                  <c:v>39573</c:v>
                </c:pt>
                <c:pt idx="611">
                  <c:v>39574</c:v>
                </c:pt>
                <c:pt idx="612">
                  <c:v>39575</c:v>
                </c:pt>
                <c:pt idx="613">
                  <c:v>39576</c:v>
                </c:pt>
                <c:pt idx="614">
                  <c:v>39577</c:v>
                </c:pt>
                <c:pt idx="615">
                  <c:v>39580</c:v>
                </c:pt>
                <c:pt idx="616">
                  <c:v>39581</c:v>
                </c:pt>
                <c:pt idx="617">
                  <c:v>39582</c:v>
                </c:pt>
                <c:pt idx="618">
                  <c:v>39583</c:v>
                </c:pt>
                <c:pt idx="619">
                  <c:v>39584</c:v>
                </c:pt>
                <c:pt idx="620">
                  <c:v>39587</c:v>
                </c:pt>
                <c:pt idx="621">
                  <c:v>39588</c:v>
                </c:pt>
                <c:pt idx="622">
                  <c:v>39589</c:v>
                </c:pt>
                <c:pt idx="623">
                  <c:v>39590</c:v>
                </c:pt>
                <c:pt idx="624">
                  <c:v>39591</c:v>
                </c:pt>
                <c:pt idx="625">
                  <c:v>39594</c:v>
                </c:pt>
                <c:pt idx="626">
                  <c:v>39595</c:v>
                </c:pt>
                <c:pt idx="627">
                  <c:v>39596</c:v>
                </c:pt>
                <c:pt idx="628">
                  <c:v>39597</c:v>
                </c:pt>
                <c:pt idx="629">
                  <c:v>39598</c:v>
                </c:pt>
                <c:pt idx="630">
                  <c:v>39601</c:v>
                </c:pt>
                <c:pt idx="631">
                  <c:v>39602</c:v>
                </c:pt>
                <c:pt idx="632">
                  <c:v>39603</c:v>
                </c:pt>
                <c:pt idx="633">
                  <c:v>39604</c:v>
                </c:pt>
                <c:pt idx="634">
                  <c:v>39605</c:v>
                </c:pt>
                <c:pt idx="635">
                  <c:v>39608</c:v>
                </c:pt>
                <c:pt idx="636">
                  <c:v>39609</c:v>
                </c:pt>
                <c:pt idx="637">
                  <c:v>39610</c:v>
                </c:pt>
                <c:pt idx="638">
                  <c:v>39611</c:v>
                </c:pt>
                <c:pt idx="639">
                  <c:v>39612</c:v>
                </c:pt>
                <c:pt idx="640">
                  <c:v>39615</c:v>
                </c:pt>
                <c:pt idx="641">
                  <c:v>39616</c:v>
                </c:pt>
                <c:pt idx="642">
                  <c:v>39617</c:v>
                </c:pt>
                <c:pt idx="643">
                  <c:v>39618</c:v>
                </c:pt>
                <c:pt idx="644">
                  <c:v>39619</c:v>
                </c:pt>
                <c:pt idx="645">
                  <c:v>39622</c:v>
                </c:pt>
                <c:pt idx="646">
                  <c:v>39623</c:v>
                </c:pt>
                <c:pt idx="647">
                  <c:v>39624</c:v>
                </c:pt>
                <c:pt idx="648">
                  <c:v>39625</c:v>
                </c:pt>
                <c:pt idx="649">
                  <c:v>39626</c:v>
                </c:pt>
                <c:pt idx="650">
                  <c:v>39629</c:v>
                </c:pt>
                <c:pt idx="651">
                  <c:v>39630</c:v>
                </c:pt>
                <c:pt idx="652">
                  <c:v>39631</c:v>
                </c:pt>
                <c:pt idx="653">
                  <c:v>39632</c:v>
                </c:pt>
                <c:pt idx="654">
                  <c:v>39633</c:v>
                </c:pt>
                <c:pt idx="655">
                  <c:v>39636</c:v>
                </c:pt>
                <c:pt idx="656">
                  <c:v>39637</c:v>
                </c:pt>
                <c:pt idx="657">
                  <c:v>39638</c:v>
                </c:pt>
                <c:pt idx="658">
                  <c:v>39639</c:v>
                </c:pt>
                <c:pt idx="659">
                  <c:v>39640</c:v>
                </c:pt>
                <c:pt idx="660">
                  <c:v>39643</c:v>
                </c:pt>
                <c:pt idx="661">
                  <c:v>39644</c:v>
                </c:pt>
                <c:pt idx="662">
                  <c:v>39645</c:v>
                </c:pt>
                <c:pt idx="663">
                  <c:v>39646</c:v>
                </c:pt>
                <c:pt idx="664">
                  <c:v>39647</c:v>
                </c:pt>
                <c:pt idx="665">
                  <c:v>39650</c:v>
                </c:pt>
                <c:pt idx="666">
                  <c:v>39651</c:v>
                </c:pt>
                <c:pt idx="667">
                  <c:v>39652</c:v>
                </c:pt>
                <c:pt idx="668">
                  <c:v>39653</c:v>
                </c:pt>
                <c:pt idx="669">
                  <c:v>39654</c:v>
                </c:pt>
                <c:pt idx="670">
                  <c:v>39657</c:v>
                </c:pt>
                <c:pt idx="671">
                  <c:v>39658</c:v>
                </c:pt>
                <c:pt idx="672">
                  <c:v>39659</c:v>
                </c:pt>
                <c:pt idx="673">
                  <c:v>39660</c:v>
                </c:pt>
                <c:pt idx="674">
                  <c:v>39661</c:v>
                </c:pt>
                <c:pt idx="675">
                  <c:v>39664</c:v>
                </c:pt>
                <c:pt idx="676">
                  <c:v>39665</c:v>
                </c:pt>
                <c:pt idx="677">
                  <c:v>39666</c:v>
                </c:pt>
                <c:pt idx="678">
                  <c:v>39667</c:v>
                </c:pt>
                <c:pt idx="679">
                  <c:v>39668</c:v>
                </c:pt>
                <c:pt idx="680">
                  <c:v>39671</c:v>
                </c:pt>
                <c:pt idx="681">
                  <c:v>39672</c:v>
                </c:pt>
                <c:pt idx="682">
                  <c:v>39673</c:v>
                </c:pt>
                <c:pt idx="683">
                  <c:v>39674</c:v>
                </c:pt>
                <c:pt idx="684">
                  <c:v>39675</c:v>
                </c:pt>
                <c:pt idx="685">
                  <c:v>39678</c:v>
                </c:pt>
                <c:pt idx="686">
                  <c:v>39679</c:v>
                </c:pt>
                <c:pt idx="687">
                  <c:v>39680</c:v>
                </c:pt>
                <c:pt idx="688">
                  <c:v>39681</c:v>
                </c:pt>
                <c:pt idx="689">
                  <c:v>39682</c:v>
                </c:pt>
                <c:pt idx="690">
                  <c:v>39685</c:v>
                </c:pt>
                <c:pt idx="691">
                  <c:v>39686</c:v>
                </c:pt>
                <c:pt idx="692">
                  <c:v>39687</c:v>
                </c:pt>
                <c:pt idx="693">
                  <c:v>39688</c:v>
                </c:pt>
                <c:pt idx="694">
                  <c:v>39689</c:v>
                </c:pt>
                <c:pt idx="695">
                  <c:v>39692</c:v>
                </c:pt>
                <c:pt idx="696">
                  <c:v>39693</c:v>
                </c:pt>
                <c:pt idx="697">
                  <c:v>39694</c:v>
                </c:pt>
                <c:pt idx="698">
                  <c:v>39695</c:v>
                </c:pt>
                <c:pt idx="699">
                  <c:v>39696</c:v>
                </c:pt>
                <c:pt idx="700">
                  <c:v>39699</c:v>
                </c:pt>
                <c:pt idx="701">
                  <c:v>39700</c:v>
                </c:pt>
                <c:pt idx="702">
                  <c:v>39701</c:v>
                </c:pt>
                <c:pt idx="703">
                  <c:v>39702</c:v>
                </c:pt>
                <c:pt idx="704">
                  <c:v>39703</c:v>
                </c:pt>
                <c:pt idx="705">
                  <c:v>39706</c:v>
                </c:pt>
                <c:pt idx="706">
                  <c:v>39707</c:v>
                </c:pt>
                <c:pt idx="707">
                  <c:v>39708</c:v>
                </c:pt>
                <c:pt idx="708">
                  <c:v>39709</c:v>
                </c:pt>
                <c:pt idx="709">
                  <c:v>39710</c:v>
                </c:pt>
                <c:pt idx="710">
                  <c:v>39713</c:v>
                </c:pt>
                <c:pt idx="711">
                  <c:v>39714</c:v>
                </c:pt>
                <c:pt idx="712">
                  <c:v>39715</c:v>
                </c:pt>
                <c:pt idx="713">
                  <c:v>39716</c:v>
                </c:pt>
                <c:pt idx="714">
                  <c:v>39717</c:v>
                </c:pt>
                <c:pt idx="715">
                  <c:v>39720</c:v>
                </c:pt>
                <c:pt idx="716">
                  <c:v>39721</c:v>
                </c:pt>
                <c:pt idx="717">
                  <c:v>39722</c:v>
                </c:pt>
                <c:pt idx="718">
                  <c:v>39723</c:v>
                </c:pt>
                <c:pt idx="719">
                  <c:v>39724</c:v>
                </c:pt>
                <c:pt idx="720">
                  <c:v>39727</c:v>
                </c:pt>
                <c:pt idx="721">
                  <c:v>39728</c:v>
                </c:pt>
                <c:pt idx="722">
                  <c:v>39729</c:v>
                </c:pt>
                <c:pt idx="723">
                  <c:v>39730</c:v>
                </c:pt>
                <c:pt idx="724">
                  <c:v>39731</c:v>
                </c:pt>
                <c:pt idx="725">
                  <c:v>39734</c:v>
                </c:pt>
                <c:pt idx="726">
                  <c:v>39735</c:v>
                </c:pt>
                <c:pt idx="727">
                  <c:v>39736</c:v>
                </c:pt>
                <c:pt idx="728">
                  <c:v>39737</c:v>
                </c:pt>
                <c:pt idx="729">
                  <c:v>39738</c:v>
                </c:pt>
                <c:pt idx="730">
                  <c:v>39741</c:v>
                </c:pt>
                <c:pt idx="731">
                  <c:v>39742</c:v>
                </c:pt>
                <c:pt idx="732">
                  <c:v>39743</c:v>
                </c:pt>
                <c:pt idx="733">
                  <c:v>39744</c:v>
                </c:pt>
                <c:pt idx="734">
                  <c:v>39745</c:v>
                </c:pt>
                <c:pt idx="735">
                  <c:v>39748</c:v>
                </c:pt>
                <c:pt idx="736">
                  <c:v>39749</c:v>
                </c:pt>
                <c:pt idx="737">
                  <c:v>39750</c:v>
                </c:pt>
                <c:pt idx="738">
                  <c:v>39751</c:v>
                </c:pt>
                <c:pt idx="739">
                  <c:v>39752</c:v>
                </c:pt>
                <c:pt idx="740">
                  <c:v>39755</c:v>
                </c:pt>
                <c:pt idx="741">
                  <c:v>39756</c:v>
                </c:pt>
                <c:pt idx="742">
                  <c:v>39757</c:v>
                </c:pt>
                <c:pt idx="743">
                  <c:v>39758</c:v>
                </c:pt>
                <c:pt idx="744">
                  <c:v>39759</c:v>
                </c:pt>
                <c:pt idx="745">
                  <c:v>39762</c:v>
                </c:pt>
                <c:pt idx="746">
                  <c:v>39763</c:v>
                </c:pt>
                <c:pt idx="747">
                  <c:v>39764</c:v>
                </c:pt>
                <c:pt idx="748">
                  <c:v>39765</c:v>
                </c:pt>
                <c:pt idx="749">
                  <c:v>39766</c:v>
                </c:pt>
                <c:pt idx="750">
                  <c:v>39769</c:v>
                </c:pt>
                <c:pt idx="751">
                  <c:v>39770</c:v>
                </c:pt>
                <c:pt idx="752">
                  <c:v>39771</c:v>
                </c:pt>
                <c:pt idx="753">
                  <c:v>39772</c:v>
                </c:pt>
                <c:pt idx="754">
                  <c:v>39773</c:v>
                </c:pt>
                <c:pt idx="755">
                  <c:v>39776</c:v>
                </c:pt>
                <c:pt idx="756">
                  <c:v>39777</c:v>
                </c:pt>
                <c:pt idx="757">
                  <c:v>39778</c:v>
                </c:pt>
                <c:pt idx="758">
                  <c:v>39779</c:v>
                </c:pt>
                <c:pt idx="759">
                  <c:v>39780</c:v>
                </c:pt>
                <c:pt idx="760">
                  <c:v>39783</c:v>
                </c:pt>
                <c:pt idx="761">
                  <c:v>39784</c:v>
                </c:pt>
                <c:pt idx="762">
                  <c:v>39785</c:v>
                </c:pt>
                <c:pt idx="763">
                  <c:v>39786</c:v>
                </c:pt>
                <c:pt idx="764">
                  <c:v>39787</c:v>
                </c:pt>
                <c:pt idx="765">
                  <c:v>39790</c:v>
                </c:pt>
                <c:pt idx="766">
                  <c:v>39791</c:v>
                </c:pt>
                <c:pt idx="767">
                  <c:v>39792</c:v>
                </c:pt>
                <c:pt idx="768">
                  <c:v>39793</c:v>
                </c:pt>
                <c:pt idx="769">
                  <c:v>39794</c:v>
                </c:pt>
                <c:pt idx="770">
                  <c:v>39797</c:v>
                </c:pt>
                <c:pt idx="771">
                  <c:v>39798</c:v>
                </c:pt>
                <c:pt idx="772">
                  <c:v>39799</c:v>
                </c:pt>
                <c:pt idx="773">
                  <c:v>39800</c:v>
                </c:pt>
                <c:pt idx="774">
                  <c:v>39801</c:v>
                </c:pt>
                <c:pt idx="775">
                  <c:v>39804</c:v>
                </c:pt>
                <c:pt idx="776">
                  <c:v>39805</c:v>
                </c:pt>
                <c:pt idx="777">
                  <c:v>39806</c:v>
                </c:pt>
                <c:pt idx="778">
                  <c:v>39807</c:v>
                </c:pt>
                <c:pt idx="779">
                  <c:v>39808</c:v>
                </c:pt>
                <c:pt idx="780">
                  <c:v>39811</c:v>
                </c:pt>
                <c:pt idx="781">
                  <c:v>39812</c:v>
                </c:pt>
                <c:pt idx="782">
                  <c:v>39813</c:v>
                </c:pt>
                <c:pt idx="783">
                  <c:v>39814</c:v>
                </c:pt>
                <c:pt idx="784">
                  <c:v>39815</c:v>
                </c:pt>
                <c:pt idx="785">
                  <c:v>39818</c:v>
                </c:pt>
                <c:pt idx="786">
                  <c:v>39819</c:v>
                </c:pt>
                <c:pt idx="787">
                  <c:v>39820</c:v>
                </c:pt>
                <c:pt idx="788">
                  <c:v>39821</c:v>
                </c:pt>
                <c:pt idx="789">
                  <c:v>39822</c:v>
                </c:pt>
                <c:pt idx="790">
                  <c:v>39825</c:v>
                </c:pt>
                <c:pt idx="791">
                  <c:v>39826</c:v>
                </c:pt>
                <c:pt idx="792">
                  <c:v>39827</c:v>
                </c:pt>
                <c:pt idx="793">
                  <c:v>39828</c:v>
                </c:pt>
                <c:pt idx="794">
                  <c:v>39829</c:v>
                </c:pt>
                <c:pt idx="795">
                  <c:v>39832</c:v>
                </c:pt>
                <c:pt idx="796">
                  <c:v>39833</c:v>
                </c:pt>
                <c:pt idx="797">
                  <c:v>39834</c:v>
                </c:pt>
                <c:pt idx="798">
                  <c:v>39835</c:v>
                </c:pt>
                <c:pt idx="799">
                  <c:v>39836</c:v>
                </c:pt>
                <c:pt idx="800">
                  <c:v>39839</c:v>
                </c:pt>
                <c:pt idx="801">
                  <c:v>39840</c:v>
                </c:pt>
                <c:pt idx="802">
                  <c:v>39841</c:v>
                </c:pt>
                <c:pt idx="803">
                  <c:v>39842</c:v>
                </c:pt>
                <c:pt idx="804">
                  <c:v>39843</c:v>
                </c:pt>
                <c:pt idx="805">
                  <c:v>39846</c:v>
                </c:pt>
                <c:pt idx="806">
                  <c:v>39847</c:v>
                </c:pt>
                <c:pt idx="807">
                  <c:v>39848</c:v>
                </c:pt>
                <c:pt idx="808">
                  <c:v>39849</c:v>
                </c:pt>
                <c:pt idx="809">
                  <c:v>39850</c:v>
                </c:pt>
                <c:pt idx="810">
                  <c:v>39853</c:v>
                </c:pt>
                <c:pt idx="811">
                  <c:v>39854</c:v>
                </c:pt>
                <c:pt idx="812">
                  <c:v>39855</c:v>
                </c:pt>
                <c:pt idx="813">
                  <c:v>39856</c:v>
                </c:pt>
                <c:pt idx="814">
                  <c:v>39857</c:v>
                </c:pt>
                <c:pt idx="815">
                  <c:v>39860</c:v>
                </c:pt>
                <c:pt idx="816">
                  <c:v>39861</c:v>
                </c:pt>
                <c:pt idx="817">
                  <c:v>39862</c:v>
                </c:pt>
                <c:pt idx="818">
                  <c:v>39863</c:v>
                </c:pt>
                <c:pt idx="819">
                  <c:v>39864</c:v>
                </c:pt>
                <c:pt idx="820">
                  <c:v>39867</c:v>
                </c:pt>
                <c:pt idx="821">
                  <c:v>39868</c:v>
                </c:pt>
                <c:pt idx="822">
                  <c:v>39869</c:v>
                </c:pt>
                <c:pt idx="823">
                  <c:v>39870</c:v>
                </c:pt>
                <c:pt idx="824">
                  <c:v>39871</c:v>
                </c:pt>
                <c:pt idx="825">
                  <c:v>39874</c:v>
                </c:pt>
                <c:pt idx="826">
                  <c:v>39875</c:v>
                </c:pt>
                <c:pt idx="827">
                  <c:v>39876</c:v>
                </c:pt>
                <c:pt idx="828">
                  <c:v>39877</c:v>
                </c:pt>
                <c:pt idx="829">
                  <c:v>39878</c:v>
                </c:pt>
                <c:pt idx="830">
                  <c:v>39881</c:v>
                </c:pt>
                <c:pt idx="831">
                  <c:v>39882</c:v>
                </c:pt>
                <c:pt idx="832">
                  <c:v>39883</c:v>
                </c:pt>
                <c:pt idx="833">
                  <c:v>39884</c:v>
                </c:pt>
                <c:pt idx="834">
                  <c:v>39885</c:v>
                </c:pt>
                <c:pt idx="835">
                  <c:v>39888</c:v>
                </c:pt>
                <c:pt idx="836">
                  <c:v>39889</c:v>
                </c:pt>
                <c:pt idx="837">
                  <c:v>39890</c:v>
                </c:pt>
                <c:pt idx="838">
                  <c:v>39891</c:v>
                </c:pt>
                <c:pt idx="839">
                  <c:v>39892</c:v>
                </c:pt>
                <c:pt idx="840">
                  <c:v>39895</c:v>
                </c:pt>
                <c:pt idx="841">
                  <c:v>39896</c:v>
                </c:pt>
                <c:pt idx="842">
                  <c:v>39897</c:v>
                </c:pt>
                <c:pt idx="843">
                  <c:v>39898</c:v>
                </c:pt>
                <c:pt idx="844">
                  <c:v>39899</c:v>
                </c:pt>
                <c:pt idx="845">
                  <c:v>39902</c:v>
                </c:pt>
                <c:pt idx="846">
                  <c:v>39903</c:v>
                </c:pt>
                <c:pt idx="847">
                  <c:v>39904</c:v>
                </c:pt>
                <c:pt idx="848">
                  <c:v>39905</c:v>
                </c:pt>
                <c:pt idx="849">
                  <c:v>39906</c:v>
                </c:pt>
                <c:pt idx="850">
                  <c:v>39909</c:v>
                </c:pt>
                <c:pt idx="851">
                  <c:v>39910</c:v>
                </c:pt>
                <c:pt idx="852">
                  <c:v>39911</c:v>
                </c:pt>
                <c:pt idx="853">
                  <c:v>39912</c:v>
                </c:pt>
                <c:pt idx="854">
                  <c:v>39913</c:v>
                </c:pt>
                <c:pt idx="855">
                  <c:v>39916</c:v>
                </c:pt>
                <c:pt idx="856">
                  <c:v>39917</c:v>
                </c:pt>
                <c:pt idx="857">
                  <c:v>39918</c:v>
                </c:pt>
                <c:pt idx="858">
                  <c:v>39919</c:v>
                </c:pt>
                <c:pt idx="859">
                  <c:v>39920</c:v>
                </c:pt>
                <c:pt idx="860">
                  <c:v>39923</c:v>
                </c:pt>
                <c:pt idx="861">
                  <c:v>39924</c:v>
                </c:pt>
                <c:pt idx="862">
                  <c:v>39925</c:v>
                </c:pt>
                <c:pt idx="863">
                  <c:v>39926</c:v>
                </c:pt>
                <c:pt idx="864">
                  <c:v>39927</c:v>
                </c:pt>
                <c:pt idx="865">
                  <c:v>39930</c:v>
                </c:pt>
                <c:pt idx="866">
                  <c:v>39931</c:v>
                </c:pt>
                <c:pt idx="867">
                  <c:v>39932</c:v>
                </c:pt>
                <c:pt idx="868">
                  <c:v>39933</c:v>
                </c:pt>
                <c:pt idx="869">
                  <c:v>39934</c:v>
                </c:pt>
                <c:pt idx="870">
                  <c:v>39937</c:v>
                </c:pt>
                <c:pt idx="871">
                  <c:v>39938</c:v>
                </c:pt>
                <c:pt idx="872">
                  <c:v>39939</c:v>
                </c:pt>
                <c:pt idx="873">
                  <c:v>39940</c:v>
                </c:pt>
                <c:pt idx="874">
                  <c:v>39941</c:v>
                </c:pt>
                <c:pt idx="875">
                  <c:v>39944</c:v>
                </c:pt>
                <c:pt idx="876">
                  <c:v>39945</c:v>
                </c:pt>
                <c:pt idx="877">
                  <c:v>39946</c:v>
                </c:pt>
                <c:pt idx="878">
                  <c:v>39947</c:v>
                </c:pt>
                <c:pt idx="879">
                  <c:v>39948</c:v>
                </c:pt>
                <c:pt idx="880">
                  <c:v>39951</c:v>
                </c:pt>
                <c:pt idx="881">
                  <c:v>39952</c:v>
                </c:pt>
                <c:pt idx="882">
                  <c:v>39953</c:v>
                </c:pt>
                <c:pt idx="883">
                  <c:v>39954</c:v>
                </c:pt>
                <c:pt idx="884">
                  <c:v>39955</c:v>
                </c:pt>
                <c:pt idx="885">
                  <c:v>39958</c:v>
                </c:pt>
                <c:pt idx="886">
                  <c:v>39959</c:v>
                </c:pt>
                <c:pt idx="887">
                  <c:v>39960</c:v>
                </c:pt>
                <c:pt idx="888">
                  <c:v>39961</c:v>
                </c:pt>
                <c:pt idx="889">
                  <c:v>39962</c:v>
                </c:pt>
                <c:pt idx="890">
                  <c:v>39965</c:v>
                </c:pt>
                <c:pt idx="891">
                  <c:v>39966</c:v>
                </c:pt>
                <c:pt idx="892">
                  <c:v>39967</c:v>
                </c:pt>
                <c:pt idx="893">
                  <c:v>39968</c:v>
                </c:pt>
                <c:pt idx="894">
                  <c:v>39969</c:v>
                </c:pt>
                <c:pt idx="895">
                  <c:v>39972</c:v>
                </c:pt>
                <c:pt idx="896">
                  <c:v>39973</c:v>
                </c:pt>
                <c:pt idx="897">
                  <c:v>39974</c:v>
                </c:pt>
                <c:pt idx="898">
                  <c:v>39975</c:v>
                </c:pt>
                <c:pt idx="899">
                  <c:v>39976</c:v>
                </c:pt>
                <c:pt idx="900">
                  <c:v>39979</c:v>
                </c:pt>
                <c:pt idx="901">
                  <c:v>39980</c:v>
                </c:pt>
                <c:pt idx="902">
                  <c:v>39981</c:v>
                </c:pt>
                <c:pt idx="903">
                  <c:v>39982</c:v>
                </c:pt>
                <c:pt idx="904">
                  <c:v>39983</c:v>
                </c:pt>
                <c:pt idx="905">
                  <c:v>39986</c:v>
                </c:pt>
                <c:pt idx="906">
                  <c:v>39987</c:v>
                </c:pt>
                <c:pt idx="907">
                  <c:v>39988</c:v>
                </c:pt>
                <c:pt idx="908">
                  <c:v>39989</c:v>
                </c:pt>
                <c:pt idx="909">
                  <c:v>39990</c:v>
                </c:pt>
                <c:pt idx="910">
                  <c:v>39993</c:v>
                </c:pt>
                <c:pt idx="911">
                  <c:v>39994</c:v>
                </c:pt>
                <c:pt idx="912">
                  <c:v>39995</c:v>
                </c:pt>
                <c:pt idx="913">
                  <c:v>39996</c:v>
                </c:pt>
                <c:pt idx="914">
                  <c:v>39997</c:v>
                </c:pt>
                <c:pt idx="915">
                  <c:v>40000</c:v>
                </c:pt>
                <c:pt idx="916">
                  <c:v>40001</c:v>
                </c:pt>
                <c:pt idx="917">
                  <c:v>40002</c:v>
                </c:pt>
                <c:pt idx="918">
                  <c:v>40003</c:v>
                </c:pt>
                <c:pt idx="919">
                  <c:v>40004</c:v>
                </c:pt>
                <c:pt idx="920">
                  <c:v>40007</c:v>
                </c:pt>
                <c:pt idx="921">
                  <c:v>40008</c:v>
                </c:pt>
                <c:pt idx="922">
                  <c:v>40009</c:v>
                </c:pt>
                <c:pt idx="923">
                  <c:v>40010</c:v>
                </c:pt>
                <c:pt idx="924">
                  <c:v>40011</c:v>
                </c:pt>
                <c:pt idx="925">
                  <c:v>40014</c:v>
                </c:pt>
                <c:pt idx="926">
                  <c:v>40015</c:v>
                </c:pt>
                <c:pt idx="927">
                  <c:v>40016</c:v>
                </c:pt>
                <c:pt idx="928">
                  <c:v>40017</c:v>
                </c:pt>
                <c:pt idx="929">
                  <c:v>40018</c:v>
                </c:pt>
                <c:pt idx="930">
                  <c:v>40021</c:v>
                </c:pt>
                <c:pt idx="931">
                  <c:v>40022</c:v>
                </c:pt>
                <c:pt idx="932">
                  <c:v>40023</c:v>
                </c:pt>
                <c:pt idx="933">
                  <c:v>40024</c:v>
                </c:pt>
                <c:pt idx="934">
                  <c:v>40025</c:v>
                </c:pt>
                <c:pt idx="935">
                  <c:v>40028</c:v>
                </c:pt>
                <c:pt idx="936">
                  <c:v>40029</c:v>
                </c:pt>
                <c:pt idx="937">
                  <c:v>40030</c:v>
                </c:pt>
                <c:pt idx="938">
                  <c:v>40031</c:v>
                </c:pt>
                <c:pt idx="939">
                  <c:v>40032</c:v>
                </c:pt>
                <c:pt idx="940">
                  <c:v>40035</c:v>
                </c:pt>
                <c:pt idx="941">
                  <c:v>40036</c:v>
                </c:pt>
                <c:pt idx="942">
                  <c:v>40037</c:v>
                </c:pt>
                <c:pt idx="943">
                  <c:v>40038</c:v>
                </c:pt>
                <c:pt idx="944">
                  <c:v>40039</c:v>
                </c:pt>
                <c:pt idx="945">
                  <c:v>40042</c:v>
                </c:pt>
                <c:pt idx="946">
                  <c:v>40043</c:v>
                </c:pt>
                <c:pt idx="947">
                  <c:v>40044</c:v>
                </c:pt>
                <c:pt idx="948">
                  <c:v>40045</c:v>
                </c:pt>
                <c:pt idx="949">
                  <c:v>40046</c:v>
                </c:pt>
                <c:pt idx="950">
                  <c:v>40049</c:v>
                </c:pt>
                <c:pt idx="951">
                  <c:v>40050</c:v>
                </c:pt>
                <c:pt idx="952">
                  <c:v>40051</c:v>
                </c:pt>
                <c:pt idx="953">
                  <c:v>40052</c:v>
                </c:pt>
                <c:pt idx="954">
                  <c:v>40053</c:v>
                </c:pt>
                <c:pt idx="955">
                  <c:v>40056</c:v>
                </c:pt>
                <c:pt idx="956">
                  <c:v>40057</c:v>
                </c:pt>
                <c:pt idx="957">
                  <c:v>40058</c:v>
                </c:pt>
                <c:pt idx="958">
                  <c:v>40059</c:v>
                </c:pt>
                <c:pt idx="959">
                  <c:v>40060</c:v>
                </c:pt>
                <c:pt idx="960">
                  <c:v>40063</c:v>
                </c:pt>
                <c:pt idx="961">
                  <c:v>40064</c:v>
                </c:pt>
                <c:pt idx="962">
                  <c:v>40065</c:v>
                </c:pt>
                <c:pt idx="963">
                  <c:v>40066</c:v>
                </c:pt>
                <c:pt idx="964">
                  <c:v>40067</c:v>
                </c:pt>
                <c:pt idx="965">
                  <c:v>40070</c:v>
                </c:pt>
                <c:pt idx="966">
                  <c:v>40071</c:v>
                </c:pt>
                <c:pt idx="967">
                  <c:v>40072</c:v>
                </c:pt>
                <c:pt idx="968">
                  <c:v>40073</c:v>
                </c:pt>
                <c:pt idx="969">
                  <c:v>40074</c:v>
                </c:pt>
                <c:pt idx="970">
                  <c:v>40077</c:v>
                </c:pt>
                <c:pt idx="971">
                  <c:v>40078</c:v>
                </c:pt>
                <c:pt idx="972">
                  <c:v>40079</c:v>
                </c:pt>
                <c:pt idx="973">
                  <c:v>40080</c:v>
                </c:pt>
                <c:pt idx="974">
                  <c:v>40081</c:v>
                </c:pt>
                <c:pt idx="975">
                  <c:v>40084</c:v>
                </c:pt>
                <c:pt idx="976">
                  <c:v>40085</c:v>
                </c:pt>
                <c:pt idx="977">
                  <c:v>40086</c:v>
                </c:pt>
                <c:pt idx="978">
                  <c:v>40087</c:v>
                </c:pt>
                <c:pt idx="979">
                  <c:v>40088</c:v>
                </c:pt>
                <c:pt idx="980">
                  <c:v>40091</c:v>
                </c:pt>
                <c:pt idx="981">
                  <c:v>40092</c:v>
                </c:pt>
                <c:pt idx="982">
                  <c:v>40093</c:v>
                </c:pt>
                <c:pt idx="983">
                  <c:v>40094</c:v>
                </c:pt>
                <c:pt idx="984">
                  <c:v>40095</c:v>
                </c:pt>
                <c:pt idx="985">
                  <c:v>40098</c:v>
                </c:pt>
                <c:pt idx="986">
                  <c:v>40099</c:v>
                </c:pt>
                <c:pt idx="987">
                  <c:v>40100</c:v>
                </c:pt>
                <c:pt idx="988">
                  <c:v>40101</c:v>
                </c:pt>
                <c:pt idx="989">
                  <c:v>40102</c:v>
                </c:pt>
                <c:pt idx="990">
                  <c:v>40105</c:v>
                </c:pt>
                <c:pt idx="991">
                  <c:v>40106</c:v>
                </c:pt>
                <c:pt idx="992">
                  <c:v>40107</c:v>
                </c:pt>
                <c:pt idx="993">
                  <c:v>40108</c:v>
                </c:pt>
                <c:pt idx="994">
                  <c:v>40109</c:v>
                </c:pt>
                <c:pt idx="995">
                  <c:v>40112</c:v>
                </c:pt>
                <c:pt idx="996">
                  <c:v>40113</c:v>
                </c:pt>
                <c:pt idx="997">
                  <c:v>40114</c:v>
                </c:pt>
                <c:pt idx="998">
                  <c:v>40115</c:v>
                </c:pt>
                <c:pt idx="999">
                  <c:v>40116</c:v>
                </c:pt>
                <c:pt idx="1000">
                  <c:v>40119</c:v>
                </c:pt>
                <c:pt idx="1001">
                  <c:v>40120</c:v>
                </c:pt>
                <c:pt idx="1002">
                  <c:v>40121</c:v>
                </c:pt>
                <c:pt idx="1003">
                  <c:v>40122</c:v>
                </c:pt>
                <c:pt idx="1004">
                  <c:v>40123</c:v>
                </c:pt>
                <c:pt idx="1005">
                  <c:v>40126</c:v>
                </c:pt>
                <c:pt idx="1006">
                  <c:v>40127</c:v>
                </c:pt>
                <c:pt idx="1007">
                  <c:v>40128</c:v>
                </c:pt>
                <c:pt idx="1008">
                  <c:v>40129</c:v>
                </c:pt>
                <c:pt idx="1009">
                  <c:v>40130</c:v>
                </c:pt>
                <c:pt idx="1010">
                  <c:v>40133</c:v>
                </c:pt>
                <c:pt idx="1011">
                  <c:v>40134</c:v>
                </c:pt>
                <c:pt idx="1012">
                  <c:v>40135</c:v>
                </c:pt>
                <c:pt idx="1013">
                  <c:v>40136</c:v>
                </c:pt>
                <c:pt idx="1014">
                  <c:v>40137</c:v>
                </c:pt>
                <c:pt idx="1015">
                  <c:v>40140</c:v>
                </c:pt>
                <c:pt idx="1016">
                  <c:v>40141</c:v>
                </c:pt>
                <c:pt idx="1017">
                  <c:v>40142</c:v>
                </c:pt>
                <c:pt idx="1018">
                  <c:v>40143</c:v>
                </c:pt>
                <c:pt idx="1019">
                  <c:v>40144</c:v>
                </c:pt>
                <c:pt idx="1020">
                  <c:v>40147</c:v>
                </c:pt>
                <c:pt idx="1021">
                  <c:v>40148</c:v>
                </c:pt>
                <c:pt idx="1022">
                  <c:v>40149</c:v>
                </c:pt>
                <c:pt idx="1023">
                  <c:v>40150</c:v>
                </c:pt>
                <c:pt idx="1024">
                  <c:v>40151</c:v>
                </c:pt>
                <c:pt idx="1025">
                  <c:v>40154</c:v>
                </c:pt>
                <c:pt idx="1026">
                  <c:v>40155</c:v>
                </c:pt>
                <c:pt idx="1027">
                  <c:v>40156</c:v>
                </c:pt>
                <c:pt idx="1028">
                  <c:v>40157</c:v>
                </c:pt>
                <c:pt idx="1029">
                  <c:v>40158</c:v>
                </c:pt>
                <c:pt idx="1030">
                  <c:v>40161</c:v>
                </c:pt>
                <c:pt idx="1031">
                  <c:v>40162</c:v>
                </c:pt>
                <c:pt idx="1032">
                  <c:v>40163</c:v>
                </c:pt>
                <c:pt idx="1033">
                  <c:v>40164</c:v>
                </c:pt>
                <c:pt idx="1034">
                  <c:v>40165</c:v>
                </c:pt>
                <c:pt idx="1035">
                  <c:v>40168</c:v>
                </c:pt>
                <c:pt idx="1036">
                  <c:v>40169</c:v>
                </c:pt>
                <c:pt idx="1037">
                  <c:v>40170</c:v>
                </c:pt>
                <c:pt idx="1038">
                  <c:v>40171</c:v>
                </c:pt>
                <c:pt idx="1039">
                  <c:v>40172</c:v>
                </c:pt>
                <c:pt idx="1040">
                  <c:v>40175</c:v>
                </c:pt>
                <c:pt idx="1041">
                  <c:v>40176</c:v>
                </c:pt>
                <c:pt idx="1042">
                  <c:v>40177</c:v>
                </c:pt>
                <c:pt idx="1043">
                  <c:v>40178</c:v>
                </c:pt>
                <c:pt idx="1044">
                  <c:v>40179</c:v>
                </c:pt>
                <c:pt idx="1045">
                  <c:v>40182</c:v>
                </c:pt>
                <c:pt idx="1046">
                  <c:v>40183</c:v>
                </c:pt>
                <c:pt idx="1047">
                  <c:v>40184</c:v>
                </c:pt>
                <c:pt idx="1048">
                  <c:v>40185</c:v>
                </c:pt>
                <c:pt idx="1049">
                  <c:v>40186</c:v>
                </c:pt>
                <c:pt idx="1050">
                  <c:v>40189</c:v>
                </c:pt>
                <c:pt idx="1051">
                  <c:v>40190</c:v>
                </c:pt>
                <c:pt idx="1052">
                  <c:v>40191</c:v>
                </c:pt>
                <c:pt idx="1053">
                  <c:v>40192</c:v>
                </c:pt>
                <c:pt idx="1054">
                  <c:v>40193</c:v>
                </c:pt>
                <c:pt idx="1055">
                  <c:v>40196</c:v>
                </c:pt>
                <c:pt idx="1056">
                  <c:v>40197</c:v>
                </c:pt>
                <c:pt idx="1057">
                  <c:v>40198</c:v>
                </c:pt>
                <c:pt idx="1058">
                  <c:v>40199</c:v>
                </c:pt>
                <c:pt idx="1059">
                  <c:v>40200</c:v>
                </c:pt>
                <c:pt idx="1060">
                  <c:v>40203</c:v>
                </c:pt>
                <c:pt idx="1061">
                  <c:v>40204</c:v>
                </c:pt>
                <c:pt idx="1062">
                  <c:v>40205</c:v>
                </c:pt>
                <c:pt idx="1063">
                  <c:v>40206</c:v>
                </c:pt>
                <c:pt idx="1064">
                  <c:v>40207</c:v>
                </c:pt>
                <c:pt idx="1065">
                  <c:v>40210</c:v>
                </c:pt>
                <c:pt idx="1066">
                  <c:v>40211</c:v>
                </c:pt>
                <c:pt idx="1067">
                  <c:v>40212</c:v>
                </c:pt>
                <c:pt idx="1068">
                  <c:v>40213</c:v>
                </c:pt>
                <c:pt idx="1069">
                  <c:v>40214</c:v>
                </c:pt>
                <c:pt idx="1070">
                  <c:v>40217</c:v>
                </c:pt>
                <c:pt idx="1071">
                  <c:v>40218</c:v>
                </c:pt>
                <c:pt idx="1072">
                  <c:v>40219</c:v>
                </c:pt>
                <c:pt idx="1073">
                  <c:v>40220</c:v>
                </c:pt>
                <c:pt idx="1074">
                  <c:v>40221</c:v>
                </c:pt>
                <c:pt idx="1075">
                  <c:v>40224</c:v>
                </c:pt>
                <c:pt idx="1076">
                  <c:v>40225</c:v>
                </c:pt>
                <c:pt idx="1077">
                  <c:v>40226</c:v>
                </c:pt>
                <c:pt idx="1078">
                  <c:v>40227</c:v>
                </c:pt>
                <c:pt idx="1079">
                  <c:v>40228</c:v>
                </c:pt>
                <c:pt idx="1080">
                  <c:v>40231</c:v>
                </c:pt>
                <c:pt idx="1081">
                  <c:v>40232</c:v>
                </c:pt>
                <c:pt idx="1082">
                  <c:v>40233</c:v>
                </c:pt>
                <c:pt idx="1083">
                  <c:v>40234</c:v>
                </c:pt>
                <c:pt idx="1084">
                  <c:v>40235</c:v>
                </c:pt>
                <c:pt idx="1085">
                  <c:v>40238</c:v>
                </c:pt>
                <c:pt idx="1086">
                  <c:v>40239</c:v>
                </c:pt>
                <c:pt idx="1087">
                  <c:v>40240</c:v>
                </c:pt>
                <c:pt idx="1088">
                  <c:v>40241</c:v>
                </c:pt>
                <c:pt idx="1089">
                  <c:v>40242</c:v>
                </c:pt>
                <c:pt idx="1090">
                  <c:v>40245</c:v>
                </c:pt>
                <c:pt idx="1091">
                  <c:v>40246</c:v>
                </c:pt>
                <c:pt idx="1092">
                  <c:v>40247</c:v>
                </c:pt>
                <c:pt idx="1093">
                  <c:v>40248</c:v>
                </c:pt>
                <c:pt idx="1094">
                  <c:v>40249</c:v>
                </c:pt>
                <c:pt idx="1095">
                  <c:v>40252</c:v>
                </c:pt>
                <c:pt idx="1096">
                  <c:v>40253</c:v>
                </c:pt>
                <c:pt idx="1097">
                  <c:v>40254</c:v>
                </c:pt>
                <c:pt idx="1098">
                  <c:v>40255</c:v>
                </c:pt>
                <c:pt idx="1099">
                  <c:v>40256</c:v>
                </c:pt>
                <c:pt idx="1100">
                  <c:v>40259</c:v>
                </c:pt>
                <c:pt idx="1101">
                  <c:v>40260</c:v>
                </c:pt>
                <c:pt idx="1102">
                  <c:v>40261</c:v>
                </c:pt>
                <c:pt idx="1103">
                  <c:v>40262</c:v>
                </c:pt>
                <c:pt idx="1104">
                  <c:v>40263</c:v>
                </c:pt>
                <c:pt idx="1105">
                  <c:v>40266</c:v>
                </c:pt>
                <c:pt idx="1106">
                  <c:v>40267</c:v>
                </c:pt>
                <c:pt idx="1107">
                  <c:v>40268</c:v>
                </c:pt>
                <c:pt idx="1108">
                  <c:v>40269</c:v>
                </c:pt>
                <c:pt idx="1109">
                  <c:v>40270</c:v>
                </c:pt>
                <c:pt idx="1110">
                  <c:v>40273</c:v>
                </c:pt>
                <c:pt idx="1111">
                  <c:v>40274</c:v>
                </c:pt>
                <c:pt idx="1112">
                  <c:v>40275</c:v>
                </c:pt>
                <c:pt idx="1113">
                  <c:v>40276</c:v>
                </c:pt>
                <c:pt idx="1114">
                  <c:v>40277</c:v>
                </c:pt>
                <c:pt idx="1115">
                  <c:v>40280</c:v>
                </c:pt>
                <c:pt idx="1116">
                  <c:v>40281</c:v>
                </c:pt>
                <c:pt idx="1117">
                  <c:v>40282</c:v>
                </c:pt>
                <c:pt idx="1118">
                  <c:v>40283</c:v>
                </c:pt>
                <c:pt idx="1119">
                  <c:v>40284</c:v>
                </c:pt>
                <c:pt idx="1120">
                  <c:v>40287</c:v>
                </c:pt>
                <c:pt idx="1121">
                  <c:v>40288</c:v>
                </c:pt>
                <c:pt idx="1122">
                  <c:v>40289</c:v>
                </c:pt>
                <c:pt idx="1123">
                  <c:v>40290</c:v>
                </c:pt>
                <c:pt idx="1124">
                  <c:v>40291</c:v>
                </c:pt>
                <c:pt idx="1125">
                  <c:v>40294</c:v>
                </c:pt>
                <c:pt idx="1126">
                  <c:v>40295</c:v>
                </c:pt>
                <c:pt idx="1127">
                  <c:v>40296</c:v>
                </c:pt>
                <c:pt idx="1128">
                  <c:v>40297</c:v>
                </c:pt>
                <c:pt idx="1129">
                  <c:v>40298</c:v>
                </c:pt>
                <c:pt idx="1130">
                  <c:v>40301</c:v>
                </c:pt>
                <c:pt idx="1131">
                  <c:v>40302</c:v>
                </c:pt>
                <c:pt idx="1132">
                  <c:v>40303</c:v>
                </c:pt>
                <c:pt idx="1133">
                  <c:v>40304</c:v>
                </c:pt>
                <c:pt idx="1134">
                  <c:v>40305</c:v>
                </c:pt>
                <c:pt idx="1135">
                  <c:v>40308</c:v>
                </c:pt>
                <c:pt idx="1136">
                  <c:v>40309</c:v>
                </c:pt>
                <c:pt idx="1137">
                  <c:v>40310</c:v>
                </c:pt>
                <c:pt idx="1138">
                  <c:v>40311</c:v>
                </c:pt>
                <c:pt idx="1139">
                  <c:v>40312</c:v>
                </c:pt>
                <c:pt idx="1140">
                  <c:v>40315</c:v>
                </c:pt>
                <c:pt idx="1141">
                  <c:v>40316</c:v>
                </c:pt>
                <c:pt idx="1142">
                  <c:v>40317</c:v>
                </c:pt>
                <c:pt idx="1143">
                  <c:v>40318</c:v>
                </c:pt>
                <c:pt idx="1144">
                  <c:v>40319</c:v>
                </c:pt>
                <c:pt idx="1145">
                  <c:v>40322</c:v>
                </c:pt>
                <c:pt idx="1146">
                  <c:v>40323</c:v>
                </c:pt>
                <c:pt idx="1147">
                  <c:v>40324</c:v>
                </c:pt>
                <c:pt idx="1148">
                  <c:v>40325</c:v>
                </c:pt>
                <c:pt idx="1149">
                  <c:v>40326</c:v>
                </c:pt>
                <c:pt idx="1150">
                  <c:v>40329</c:v>
                </c:pt>
                <c:pt idx="1151">
                  <c:v>40330</c:v>
                </c:pt>
                <c:pt idx="1152">
                  <c:v>40331</c:v>
                </c:pt>
                <c:pt idx="1153">
                  <c:v>40332</c:v>
                </c:pt>
                <c:pt idx="1154">
                  <c:v>40333</c:v>
                </c:pt>
                <c:pt idx="1155">
                  <c:v>40336</c:v>
                </c:pt>
                <c:pt idx="1156">
                  <c:v>40337</c:v>
                </c:pt>
                <c:pt idx="1157">
                  <c:v>40338</c:v>
                </c:pt>
                <c:pt idx="1158">
                  <c:v>40339</c:v>
                </c:pt>
                <c:pt idx="1159">
                  <c:v>40340</c:v>
                </c:pt>
                <c:pt idx="1160">
                  <c:v>40343</c:v>
                </c:pt>
                <c:pt idx="1161">
                  <c:v>40344</c:v>
                </c:pt>
                <c:pt idx="1162">
                  <c:v>40345</c:v>
                </c:pt>
                <c:pt idx="1163">
                  <c:v>40346</c:v>
                </c:pt>
                <c:pt idx="1164">
                  <c:v>40347</c:v>
                </c:pt>
                <c:pt idx="1165">
                  <c:v>40350</c:v>
                </c:pt>
                <c:pt idx="1166">
                  <c:v>40351</c:v>
                </c:pt>
                <c:pt idx="1167">
                  <c:v>40352</c:v>
                </c:pt>
                <c:pt idx="1168">
                  <c:v>40353</c:v>
                </c:pt>
                <c:pt idx="1169">
                  <c:v>40354</c:v>
                </c:pt>
                <c:pt idx="1170">
                  <c:v>40357</c:v>
                </c:pt>
                <c:pt idx="1171">
                  <c:v>40358</c:v>
                </c:pt>
                <c:pt idx="1172">
                  <c:v>40359</c:v>
                </c:pt>
                <c:pt idx="1173">
                  <c:v>40360</c:v>
                </c:pt>
                <c:pt idx="1174">
                  <c:v>40361</c:v>
                </c:pt>
                <c:pt idx="1175">
                  <c:v>40364</c:v>
                </c:pt>
                <c:pt idx="1176">
                  <c:v>40365</c:v>
                </c:pt>
                <c:pt idx="1177">
                  <c:v>40366</c:v>
                </c:pt>
                <c:pt idx="1178">
                  <c:v>40367</c:v>
                </c:pt>
                <c:pt idx="1179">
                  <c:v>40368</c:v>
                </c:pt>
                <c:pt idx="1180">
                  <c:v>40371</c:v>
                </c:pt>
                <c:pt idx="1181">
                  <c:v>40372</c:v>
                </c:pt>
                <c:pt idx="1182">
                  <c:v>40373</c:v>
                </c:pt>
                <c:pt idx="1183">
                  <c:v>40374</c:v>
                </c:pt>
                <c:pt idx="1184">
                  <c:v>40375</c:v>
                </c:pt>
                <c:pt idx="1185">
                  <c:v>40378</c:v>
                </c:pt>
                <c:pt idx="1186">
                  <c:v>40379</c:v>
                </c:pt>
                <c:pt idx="1187">
                  <c:v>40380</c:v>
                </c:pt>
                <c:pt idx="1188">
                  <c:v>40381</c:v>
                </c:pt>
                <c:pt idx="1189">
                  <c:v>40382</c:v>
                </c:pt>
                <c:pt idx="1190">
                  <c:v>40385</c:v>
                </c:pt>
                <c:pt idx="1191">
                  <c:v>40386</c:v>
                </c:pt>
                <c:pt idx="1192">
                  <c:v>40387</c:v>
                </c:pt>
                <c:pt idx="1193">
                  <c:v>40388</c:v>
                </c:pt>
                <c:pt idx="1194">
                  <c:v>40389</c:v>
                </c:pt>
                <c:pt idx="1195">
                  <c:v>40392</c:v>
                </c:pt>
                <c:pt idx="1196">
                  <c:v>40393</c:v>
                </c:pt>
                <c:pt idx="1197">
                  <c:v>40394</c:v>
                </c:pt>
                <c:pt idx="1198">
                  <c:v>40395</c:v>
                </c:pt>
                <c:pt idx="1199">
                  <c:v>40396</c:v>
                </c:pt>
                <c:pt idx="1200">
                  <c:v>40399</c:v>
                </c:pt>
                <c:pt idx="1201">
                  <c:v>40400</c:v>
                </c:pt>
                <c:pt idx="1202">
                  <c:v>40401</c:v>
                </c:pt>
                <c:pt idx="1203">
                  <c:v>40402</c:v>
                </c:pt>
                <c:pt idx="1204">
                  <c:v>40403</c:v>
                </c:pt>
                <c:pt idx="1205">
                  <c:v>40406</c:v>
                </c:pt>
                <c:pt idx="1206">
                  <c:v>40407</c:v>
                </c:pt>
                <c:pt idx="1207">
                  <c:v>40408</c:v>
                </c:pt>
                <c:pt idx="1208">
                  <c:v>40409</c:v>
                </c:pt>
                <c:pt idx="1209">
                  <c:v>40410</c:v>
                </c:pt>
                <c:pt idx="1210">
                  <c:v>40413</c:v>
                </c:pt>
                <c:pt idx="1211">
                  <c:v>40414</c:v>
                </c:pt>
                <c:pt idx="1212">
                  <c:v>40415</c:v>
                </c:pt>
                <c:pt idx="1213">
                  <c:v>40416</c:v>
                </c:pt>
                <c:pt idx="1214">
                  <c:v>40417</c:v>
                </c:pt>
                <c:pt idx="1215">
                  <c:v>40420</c:v>
                </c:pt>
                <c:pt idx="1216">
                  <c:v>40421</c:v>
                </c:pt>
                <c:pt idx="1217">
                  <c:v>40422</c:v>
                </c:pt>
                <c:pt idx="1218">
                  <c:v>40423</c:v>
                </c:pt>
                <c:pt idx="1219">
                  <c:v>40424</c:v>
                </c:pt>
                <c:pt idx="1220">
                  <c:v>40427</c:v>
                </c:pt>
                <c:pt idx="1221">
                  <c:v>40428</c:v>
                </c:pt>
                <c:pt idx="1222">
                  <c:v>40429</c:v>
                </c:pt>
                <c:pt idx="1223">
                  <c:v>40430</c:v>
                </c:pt>
                <c:pt idx="1224">
                  <c:v>40431</c:v>
                </c:pt>
                <c:pt idx="1225">
                  <c:v>40434</c:v>
                </c:pt>
                <c:pt idx="1226">
                  <c:v>40435</c:v>
                </c:pt>
                <c:pt idx="1227">
                  <c:v>40436</c:v>
                </c:pt>
                <c:pt idx="1228">
                  <c:v>40437</c:v>
                </c:pt>
                <c:pt idx="1229">
                  <c:v>40438</c:v>
                </c:pt>
                <c:pt idx="1230">
                  <c:v>40441</c:v>
                </c:pt>
                <c:pt idx="1231">
                  <c:v>40442</c:v>
                </c:pt>
                <c:pt idx="1232">
                  <c:v>40443</c:v>
                </c:pt>
                <c:pt idx="1233">
                  <c:v>40444</c:v>
                </c:pt>
                <c:pt idx="1234">
                  <c:v>40445</c:v>
                </c:pt>
                <c:pt idx="1235">
                  <c:v>40448</c:v>
                </c:pt>
                <c:pt idx="1236">
                  <c:v>40449</c:v>
                </c:pt>
                <c:pt idx="1237">
                  <c:v>40450</c:v>
                </c:pt>
                <c:pt idx="1238">
                  <c:v>40451</c:v>
                </c:pt>
                <c:pt idx="1239">
                  <c:v>40452</c:v>
                </c:pt>
                <c:pt idx="1240">
                  <c:v>40455</c:v>
                </c:pt>
                <c:pt idx="1241">
                  <c:v>40456</c:v>
                </c:pt>
                <c:pt idx="1242">
                  <c:v>40457</c:v>
                </c:pt>
                <c:pt idx="1243">
                  <c:v>40458</c:v>
                </c:pt>
                <c:pt idx="1244">
                  <c:v>40459</c:v>
                </c:pt>
                <c:pt idx="1245">
                  <c:v>40462</c:v>
                </c:pt>
                <c:pt idx="1246">
                  <c:v>40463</c:v>
                </c:pt>
                <c:pt idx="1247">
                  <c:v>40464</c:v>
                </c:pt>
                <c:pt idx="1248">
                  <c:v>40465</c:v>
                </c:pt>
                <c:pt idx="1249">
                  <c:v>40466</c:v>
                </c:pt>
                <c:pt idx="1250">
                  <c:v>40469</c:v>
                </c:pt>
                <c:pt idx="1251">
                  <c:v>40470</c:v>
                </c:pt>
                <c:pt idx="1252">
                  <c:v>40471</c:v>
                </c:pt>
                <c:pt idx="1253">
                  <c:v>40472</c:v>
                </c:pt>
                <c:pt idx="1254">
                  <c:v>40473</c:v>
                </c:pt>
                <c:pt idx="1255">
                  <c:v>40476</c:v>
                </c:pt>
                <c:pt idx="1256">
                  <c:v>40477</c:v>
                </c:pt>
                <c:pt idx="1257">
                  <c:v>40478</c:v>
                </c:pt>
                <c:pt idx="1258">
                  <c:v>40479</c:v>
                </c:pt>
                <c:pt idx="1259">
                  <c:v>40480</c:v>
                </c:pt>
                <c:pt idx="1260">
                  <c:v>40483</c:v>
                </c:pt>
                <c:pt idx="1261">
                  <c:v>40484</c:v>
                </c:pt>
                <c:pt idx="1262">
                  <c:v>40485</c:v>
                </c:pt>
                <c:pt idx="1263">
                  <c:v>40486</c:v>
                </c:pt>
                <c:pt idx="1264">
                  <c:v>40487</c:v>
                </c:pt>
                <c:pt idx="1265">
                  <c:v>40490</c:v>
                </c:pt>
                <c:pt idx="1266">
                  <c:v>40491</c:v>
                </c:pt>
                <c:pt idx="1267">
                  <c:v>40492</c:v>
                </c:pt>
                <c:pt idx="1268">
                  <c:v>40493</c:v>
                </c:pt>
                <c:pt idx="1269">
                  <c:v>40494</c:v>
                </c:pt>
                <c:pt idx="1270">
                  <c:v>40497</c:v>
                </c:pt>
                <c:pt idx="1271">
                  <c:v>40498</c:v>
                </c:pt>
                <c:pt idx="1272">
                  <c:v>40499</c:v>
                </c:pt>
                <c:pt idx="1273">
                  <c:v>40500</c:v>
                </c:pt>
                <c:pt idx="1274">
                  <c:v>40501</c:v>
                </c:pt>
                <c:pt idx="1275">
                  <c:v>40504</c:v>
                </c:pt>
                <c:pt idx="1276">
                  <c:v>40505</c:v>
                </c:pt>
                <c:pt idx="1277">
                  <c:v>40506</c:v>
                </c:pt>
                <c:pt idx="1278">
                  <c:v>40507</c:v>
                </c:pt>
                <c:pt idx="1279">
                  <c:v>40508</c:v>
                </c:pt>
                <c:pt idx="1280">
                  <c:v>40511</c:v>
                </c:pt>
                <c:pt idx="1281">
                  <c:v>40512</c:v>
                </c:pt>
                <c:pt idx="1282">
                  <c:v>40513</c:v>
                </c:pt>
                <c:pt idx="1283">
                  <c:v>40514</c:v>
                </c:pt>
                <c:pt idx="1284">
                  <c:v>40515</c:v>
                </c:pt>
                <c:pt idx="1285">
                  <c:v>40518</c:v>
                </c:pt>
                <c:pt idx="1286">
                  <c:v>40519</c:v>
                </c:pt>
                <c:pt idx="1287">
                  <c:v>40520</c:v>
                </c:pt>
                <c:pt idx="1288">
                  <c:v>40521</c:v>
                </c:pt>
                <c:pt idx="1289">
                  <c:v>40522</c:v>
                </c:pt>
                <c:pt idx="1290">
                  <c:v>40525</c:v>
                </c:pt>
                <c:pt idx="1291">
                  <c:v>40526</c:v>
                </c:pt>
                <c:pt idx="1292">
                  <c:v>40527</c:v>
                </c:pt>
                <c:pt idx="1293">
                  <c:v>40528</c:v>
                </c:pt>
                <c:pt idx="1294">
                  <c:v>40529</c:v>
                </c:pt>
                <c:pt idx="1295">
                  <c:v>40532</c:v>
                </c:pt>
                <c:pt idx="1296">
                  <c:v>40533</c:v>
                </c:pt>
                <c:pt idx="1297">
                  <c:v>40534</c:v>
                </c:pt>
                <c:pt idx="1298">
                  <c:v>40535</c:v>
                </c:pt>
                <c:pt idx="1299">
                  <c:v>40536</c:v>
                </c:pt>
                <c:pt idx="1300">
                  <c:v>40539</c:v>
                </c:pt>
                <c:pt idx="1301">
                  <c:v>40540</c:v>
                </c:pt>
                <c:pt idx="1302">
                  <c:v>40541</c:v>
                </c:pt>
                <c:pt idx="1303">
                  <c:v>40542</c:v>
                </c:pt>
                <c:pt idx="1304">
                  <c:v>40543</c:v>
                </c:pt>
                <c:pt idx="1305">
                  <c:v>40546</c:v>
                </c:pt>
                <c:pt idx="1306">
                  <c:v>40547</c:v>
                </c:pt>
                <c:pt idx="1307">
                  <c:v>40548</c:v>
                </c:pt>
                <c:pt idx="1308">
                  <c:v>40549</c:v>
                </c:pt>
                <c:pt idx="1309">
                  <c:v>40550</c:v>
                </c:pt>
                <c:pt idx="1310">
                  <c:v>40553</c:v>
                </c:pt>
                <c:pt idx="1311">
                  <c:v>40554</c:v>
                </c:pt>
                <c:pt idx="1312">
                  <c:v>40555</c:v>
                </c:pt>
                <c:pt idx="1313">
                  <c:v>40556</c:v>
                </c:pt>
                <c:pt idx="1314">
                  <c:v>40557</c:v>
                </c:pt>
                <c:pt idx="1315">
                  <c:v>40560</c:v>
                </c:pt>
                <c:pt idx="1316">
                  <c:v>40561</c:v>
                </c:pt>
                <c:pt idx="1317">
                  <c:v>40562</c:v>
                </c:pt>
                <c:pt idx="1318">
                  <c:v>40563</c:v>
                </c:pt>
                <c:pt idx="1319">
                  <c:v>40564</c:v>
                </c:pt>
                <c:pt idx="1320">
                  <c:v>40567</c:v>
                </c:pt>
                <c:pt idx="1321">
                  <c:v>40568</c:v>
                </c:pt>
                <c:pt idx="1322">
                  <c:v>40569</c:v>
                </c:pt>
                <c:pt idx="1323">
                  <c:v>40570</c:v>
                </c:pt>
                <c:pt idx="1324">
                  <c:v>40571</c:v>
                </c:pt>
                <c:pt idx="1325">
                  <c:v>40574</c:v>
                </c:pt>
                <c:pt idx="1326">
                  <c:v>40575</c:v>
                </c:pt>
                <c:pt idx="1327">
                  <c:v>40576</c:v>
                </c:pt>
                <c:pt idx="1328">
                  <c:v>40577</c:v>
                </c:pt>
                <c:pt idx="1329">
                  <c:v>40578</c:v>
                </c:pt>
                <c:pt idx="1330">
                  <c:v>40581</c:v>
                </c:pt>
                <c:pt idx="1331">
                  <c:v>40582</c:v>
                </c:pt>
                <c:pt idx="1332">
                  <c:v>40583</c:v>
                </c:pt>
                <c:pt idx="1333">
                  <c:v>40584</c:v>
                </c:pt>
                <c:pt idx="1334">
                  <c:v>40585</c:v>
                </c:pt>
                <c:pt idx="1335">
                  <c:v>40588</c:v>
                </c:pt>
                <c:pt idx="1336">
                  <c:v>40589</c:v>
                </c:pt>
                <c:pt idx="1337">
                  <c:v>40590</c:v>
                </c:pt>
                <c:pt idx="1338">
                  <c:v>40591</c:v>
                </c:pt>
                <c:pt idx="1339">
                  <c:v>40592</c:v>
                </c:pt>
                <c:pt idx="1340">
                  <c:v>40595</c:v>
                </c:pt>
                <c:pt idx="1341">
                  <c:v>40596</c:v>
                </c:pt>
                <c:pt idx="1342">
                  <c:v>40597</c:v>
                </c:pt>
                <c:pt idx="1343">
                  <c:v>40598</c:v>
                </c:pt>
                <c:pt idx="1344">
                  <c:v>40599</c:v>
                </c:pt>
                <c:pt idx="1345">
                  <c:v>40602</c:v>
                </c:pt>
                <c:pt idx="1346">
                  <c:v>40603</c:v>
                </c:pt>
                <c:pt idx="1347">
                  <c:v>40604</c:v>
                </c:pt>
                <c:pt idx="1348">
                  <c:v>40605</c:v>
                </c:pt>
                <c:pt idx="1349">
                  <c:v>40606</c:v>
                </c:pt>
                <c:pt idx="1350">
                  <c:v>40609</c:v>
                </c:pt>
                <c:pt idx="1351">
                  <c:v>40610</c:v>
                </c:pt>
                <c:pt idx="1352">
                  <c:v>40611</c:v>
                </c:pt>
                <c:pt idx="1353">
                  <c:v>40612</c:v>
                </c:pt>
                <c:pt idx="1354">
                  <c:v>40613</c:v>
                </c:pt>
                <c:pt idx="1355">
                  <c:v>40616</c:v>
                </c:pt>
                <c:pt idx="1356">
                  <c:v>40617</c:v>
                </c:pt>
                <c:pt idx="1357">
                  <c:v>40618</c:v>
                </c:pt>
                <c:pt idx="1358">
                  <c:v>40619</c:v>
                </c:pt>
                <c:pt idx="1359">
                  <c:v>40620</c:v>
                </c:pt>
                <c:pt idx="1360">
                  <c:v>40623</c:v>
                </c:pt>
                <c:pt idx="1361">
                  <c:v>40624</c:v>
                </c:pt>
                <c:pt idx="1362">
                  <c:v>40625</c:v>
                </c:pt>
                <c:pt idx="1363">
                  <c:v>40626</c:v>
                </c:pt>
                <c:pt idx="1364">
                  <c:v>40627</c:v>
                </c:pt>
                <c:pt idx="1365">
                  <c:v>40630</c:v>
                </c:pt>
                <c:pt idx="1366">
                  <c:v>40631</c:v>
                </c:pt>
                <c:pt idx="1367">
                  <c:v>40632</c:v>
                </c:pt>
                <c:pt idx="1368">
                  <c:v>40633</c:v>
                </c:pt>
                <c:pt idx="1369">
                  <c:v>40634</c:v>
                </c:pt>
                <c:pt idx="1370">
                  <c:v>40637</c:v>
                </c:pt>
                <c:pt idx="1371">
                  <c:v>40638</c:v>
                </c:pt>
                <c:pt idx="1372">
                  <c:v>40639</c:v>
                </c:pt>
                <c:pt idx="1373">
                  <c:v>40640</c:v>
                </c:pt>
                <c:pt idx="1374">
                  <c:v>40641</c:v>
                </c:pt>
                <c:pt idx="1375">
                  <c:v>40644</c:v>
                </c:pt>
                <c:pt idx="1376">
                  <c:v>40645</c:v>
                </c:pt>
                <c:pt idx="1377">
                  <c:v>40646</c:v>
                </c:pt>
                <c:pt idx="1378">
                  <c:v>40647</c:v>
                </c:pt>
                <c:pt idx="1379">
                  <c:v>40648</c:v>
                </c:pt>
                <c:pt idx="1380">
                  <c:v>40651</c:v>
                </c:pt>
                <c:pt idx="1381">
                  <c:v>40652</c:v>
                </c:pt>
                <c:pt idx="1382">
                  <c:v>40653</c:v>
                </c:pt>
                <c:pt idx="1383">
                  <c:v>40654</c:v>
                </c:pt>
                <c:pt idx="1384">
                  <c:v>40655</c:v>
                </c:pt>
                <c:pt idx="1385">
                  <c:v>40658</c:v>
                </c:pt>
                <c:pt idx="1386">
                  <c:v>40659</c:v>
                </c:pt>
                <c:pt idx="1387">
                  <c:v>40660</c:v>
                </c:pt>
                <c:pt idx="1388">
                  <c:v>40661</c:v>
                </c:pt>
                <c:pt idx="1389">
                  <c:v>40662</c:v>
                </c:pt>
                <c:pt idx="1390">
                  <c:v>40665</c:v>
                </c:pt>
                <c:pt idx="1391">
                  <c:v>40666</c:v>
                </c:pt>
                <c:pt idx="1392">
                  <c:v>40667</c:v>
                </c:pt>
                <c:pt idx="1393">
                  <c:v>40668</c:v>
                </c:pt>
                <c:pt idx="1394">
                  <c:v>40669</c:v>
                </c:pt>
                <c:pt idx="1395">
                  <c:v>40672</c:v>
                </c:pt>
                <c:pt idx="1396">
                  <c:v>40673</c:v>
                </c:pt>
                <c:pt idx="1397">
                  <c:v>40674</c:v>
                </c:pt>
                <c:pt idx="1398">
                  <c:v>40675</c:v>
                </c:pt>
                <c:pt idx="1399">
                  <c:v>40676</c:v>
                </c:pt>
                <c:pt idx="1400">
                  <c:v>40679</c:v>
                </c:pt>
                <c:pt idx="1401">
                  <c:v>40680</c:v>
                </c:pt>
                <c:pt idx="1402">
                  <c:v>40681</c:v>
                </c:pt>
                <c:pt idx="1403">
                  <c:v>40682</c:v>
                </c:pt>
                <c:pt idx="1404">
                  <c:v>40683</c:v>
                </c:pt>
                <c:pt idx="1405">
                  <c:v>40686</c:v>
                </c:pt>
                <c:pt idx="1406">
                  <c:v>40687</c:v>
                </c:pt>
                <c:pt idx="1407">
                  <c:v>40688</c:v>
                </c:pt>
                <c:pt idx="1408">
                  <c:v>40689</c:v>
                </c:pt>
                <c:pt idx="1409">
                  <c:v>40690</c:v>
                </c:pt>
                <c:pt idx="1410">
                  <c:v>40693</c:v>
                </c:pt>
                <c:pt idx="1411">
                  <c:v>40694</c:v>
                </c:pt>
                <c:pt idx="1412">
                  <c:v>40695</c:v>
                </c:pt>
                <c:pt idx="1413">
                  <c:v>40696</c:v>
                </c:pt>
                <c:pt idx="1414">
                  <c:v>40697</c:v>
                </c:pt>
                <c:pt idx="1415">
                  <c:v>40700</c:v>
                </c:pt>
                <c:pt idx="1416">
                  <c:v>40701</c:v>
                </c:pt>
                <c:pt idx="1417">
                  <c:v>40702</c:v>
                </c:pt>
                <c:pt idx="1418">
                  <c:v>40703</c:v>
                </c:pt>
                <c:pt idx="1419">
                  <c:v>40704</c:v>
                </c:pt>
                <c:pt idx="1420">
                  <c:v>40707</c:v>
                </c:pt>
                <c:pt idx="1421">
                  <c:v>40708</c:v>
                </c:pt>
                <c:pt idx="1422">
                  <c:v>40709</c:v>
                </c:pt>
                <c:pt idx="1423">
                  <c:v>40710</c:v>
                </c:pt>
                <c:pt idx="1424">
                  <c:v>40711</c:v>
                </c:pt>
                <c:pt idx="1425">
                  <c:v>40714</c:v>
                </c:pt>
                <c:pt idx="1426">
                  <c:v>40715</c:v>
                </c:pt>
                <c:pt idx="1427">
                  <c:v>40716</c:v>
                </c:pt>
                <c:pt idx="1428">
                  <c:v>40717</c:v>
                </c:pt>
                <c:pt idx="1429">
                  <c:v>40718</c:v>
                </c:pt>
                <c:pt idx="1430">
                  <c:v>40721</c:v>
                </c:pt>
                <c:pt idx="1431">
                  <c:v>40722</c:v>
                </c:pt>
                <c:pt idx="1432">
                  <c:v>40723</c:v>
                </c:pt>
                <c:pt idx="1433">
                  <c:v>40724</c:v>
                </c:pt>
                <c:pt idx="1434">
                  <c:v>40725</c:v>
                </c:pt>
                <c:pt idx="1435">
                  <c:v>40728</c:v>
                </c:pt>
                <c:pt idx="1436">
                  <c:v>40729</c:v>
                </c:pt>
                <c:pt idx="1437">
                  <c:v>40730</c:v>
                </c:pt>
                <c:pt idx="1438">
                  <c:v>40731</c:v>
                </c:pt>
                <c:pt idx="1439">
                  <c:v>40732</c:v>
                </c:pt>
                <c:pt idx="1440">
                  <c:v>40735</c:v>
                </c:pt>
                <c:pt idx="1441">
                  <c:v>40736</c:v>
                </c:pt>
                <c:pt idx="1442">
                  <c:v>40737</c:v>
                </c:pt>
                <c:pt idx="1443">
                  <c:v>40738</c:v>
                </c:pt>
                <c:pt idx="1444">
                  <c:v>40739</c:v>
                </c:pt>
                <c:pt idx="1445">
                  <c:v>40742</c:v>
                </c:pt>
                <c:pt idx="1446">
                  <c:v>40743</c:v>
                </c:pt>
                <c:pt idx="1447">
                  <c:v>40744</c:v>
                </c:pt>
                <c:pt idx="1448">
                  <c:v>40745</c:v>
                </c:pt>
                <c:pt idx="1449">
                  <c:v>40746</c:v>
                </c:pt>
                <c:pt idx="1450">
                  <c:v>40749</c:v>
                </c:pt>
                <c:pt idx="1451">
                  <c:v>40750</c:v>
                </c:pt>
                <c:pt idx="1452">
                  <c:v>40751</c:v>
                </c:pt>
                <c:pt idx="1453">
                  <c:v>40752</c:v>
                </c:pt>
                <c:pt idx="1454">
                  <c:v>40753</c:v>
                </c:pt>
                <c:pt idx="1455">
                  <c:v>40756</c:v>
                </c:pt>
                <c:pt idx="1456">
                  <c:v>40757</c:v>
                </c:pt>
                <c:pt idx="1457">
                  <c:v>40758</c:v>
                </c:pt>
                <c:pt idx="1458">
                  <c:v>40759</c:v>
                </c:pt>
                <c:pt idx="1459">
                  <c:v>40760</c:v>
                </c:pt>
                <c:pt idx="1460">
                  <c:v>40763</c:v>
                </c:pt>
                <c:pt idx="1461">
                  <c:v>40764</c:v>
                </c:pt>
                <c:pt idx="1462">
                  <c:v>40765</c:v>
                </c:pt>
                <c:pt idx="1463">
                  <c:v>40766</c:v>
                </c:pt>
                <c:pt idx="1464">
                  <c:v>40767</c:v>
                </c:pt>
                <c:pt idx="1465">
                  <c:v>40770</c:v>
                </c:pt>
                <c:pt idx="1466">
                  <c:v>40771</c:v>
                </c:pt>
                <c:pt idx="1467">
                  <c:v>40772</c:v>
                </c:pt>
                <c:pt idx="1468">
                  <c:v>40773</c:v>
                </c:pt>
                <c:pt idx="1469">
                  <c:v>40774</c:v>
                </c:pt>
                <c:pt idx="1470">
                  <c:v>40777</c:v>
                </c:pt>
                <c:pt idx="1471">
                  <c:v>40778</c:v>
                </c:pt>
                <c:pt idx="1472">
                  <c:v>40779</c:v>
                </c:pt>
                <c:pt idx="1473">
                  <c:v>40780</c:v>
                </c:pt>
                <c:pt idx="1474">
                  <c:v>40781</c:v>
                </c:pt>
                <c:pt idx="1475">
                  <c:v>40784</c:v>
                </c:pt>
                <c:pt idx="1476">
                  <c:v>40785</c:v>
                </c:pt>
                <c:pt idx="1477">
                  <c:v>40786</c:v>
                </c:pt>
                <c:pt idx="1478">
                  <c:v>40787</c:v>
                </c:pt>
                <c:pt idx="1479">
                  <c:v>40788</c:v>
                </c:pt>
                <c:pt idx="1480">
                  <c:v>40791</c:v>
                </c:pt>
                <c:pt idx="1481">
                  <c:v>40792</c:v>
                </c:pt>
                <c:pt idx="1482">
                  <c:v>40793</c:v>
                </c:pt>
                <c:pt idx="1483">
                  <c:v>40794</c:v>
                </c:pt>
                <c:pt idx="1484">
                  <c:v>40795</c:v>
                </c:pt>
                <c:pt idx="1485">
                  <c:v>40798</c:v>
                </c:pt>
                <c:pt idx="1486">
                  <c:v>40799</c:v>
                </c:pt>
                <c:pt idx="1487">
                  <c:v>40800</c:v>
                </c:pt>
                <c:pt idx="1488">
                  <c:v>40801</c:v>
                </c:pt>
                <c:pt idx="1489">
                  <c:v>40802</c:v>
                </c:pt>
                <c:pt idx="1490">
                  <c:v>40805</c:v>
                </c:pt>
                <c:pt idx="1491">
                  <c:v>40806</c:v>
                </c:pt>
                <c:pt idx="1492">
                  <c:v>40807</c:v>
                </c:pt>
                <c:pt idx="1493">
                  <c:v>40808</c:v>
                </c:pt>
                <c:pt idx="1494">
                  <c:v>40809</c:v>
                </c:pt>
                <c:pt idx="1495">
                  <c:v>40812</c:v>
                </c:pt>
                <c:pt idx="1496">
                  <c:v>40813</c:v>
                </c:pt>
                <c:pt idx="1497">
                  <c:v>40814</c:v>
                </c:pt>
                <c:pt idx="1498">
                  <c:v>40815</c:v>
                </c:pt>
                <c:pt idx="1499">
                  <c:v>40816</c:v>
                </c:pt>
                <c:pt idx="1500">
                  <c:v>40819</c:v>
                </c:pt>
                <c:pt idx="1501">
                  <c:v>40820</c:v>
                </c:pt>
                <c:pt idx="1502">
                  <c:v>40821</c:v>
                </c:pt>
                <c:pt idx="1503">
                  <c:v>40822</c:v>
                </c:pt>
                <c:pt idx="1504">
                  <c:v>40823</c:v>
                </c:pt>
                <c:pt idx="1505">
                  <c:v>40826</c:v>
                </c:pt>
                <c:pt idx="1506">
                  <c:v>40827</c:v>
                </c:pt>
                <c:pt idx="1507">
                  <c:v>40828</c:v>
                </c:pt>
                <c:pt idx="1508">
                  <c:v>40829</c:v>
                </c:pt>
                <c:pt idx="1509">
                  <c:v>40830</c:v>
                </c:pt>
                <c:pt idx="1510">
                  <c:v>40833</c:v>
                </c:pt>
                <c:pt idx="1511">
                  <c:v>40834</c:v>
                </c:pt>
                <c:pt idx="1512">
                  <c:v>40835</c:v>
                </c:pt>
                <c:pt idx="1513">
                  <c:v>40836</c:v>
                </c:pt>
                <c:pt idx="1514">
                  <c:v>40837</c:v>
                </c:pt>
                <c:pt idx="1515">
                  <c:v>40840</c:v>
                </c:pt>
                <c:pt idx="1516">
                  <c:v>40841</c:v>
                </c:pt>
                <c:pt idx="1517">
                  <c:v>40842</c:v>
                </c:pt>
                <c:pt idx="1518">
                  <c:v>40843</c:v>
                </c:pt>
                <c:pt idx="1519">
                  <c:v>40844</c:v>
                </c:pt>
                <c:pt idx="1520">
                  <c:v>40847</c:v>
                </c:pt>
                <c:pt idx="1521">
                  <c:v>40848</c:v>
                </c:pt>
                <c:pt idx="1522">
                  <c:v>40849</c:v>
                </c:pt>
                <c:pt idx="1523">
                  <c:v>40850</c:v>
                </c:pt>
                <c:pt idx="1524">
                  <c:v>40851</c:v>
                </c:pt>
                <c:pt idx="1525">
                  <c:v>40854</c:v>
                </c:pt>
                <c:pt idx="1526">
                  <c:v>40855</c:v>
                </c:pt>
                <c:pt idx="1527">
                  <c:v>40856</c:v>
                </c:pt>
                <c:pt idx="1528">
                  <c:v>40857</c:v>
                </c:pt>
                <c:pt idx="1529">
                  <c:v>40858</c:v>
                </c:pt>
                <c:pt idx="1530">
                  <c:v>40861</c:v>
                </c:pt>
                <c:pt idx="1531">
                  <c:v>40862</c:v>
                </c:pt>
                <c:pt idx="1532">
                  <c:v>40863</c:v>
                </c:pt>
                <c:pt idx="1533">
                  <c:v>40864</c:v>
                </c:pt>
                <c:pt idx="1534">
                  <c:v>40865</c:v>
                </c:pt>
                <c:pt idx="1535">
                  <c:v>40868</c:v>
                </c:pt>
                <c:pt idx="1536">
                  <c:v>40869</c:v>
                </c:pt>
                <c:pt idx="1537">
                  <c:v>40870</c:v>
                </c:pt>
                <c:pt idx="1538">
                  <c:v>40871</c:v>
                </c:pt>
                <c:pt idx="1539">
                  <c:v>40872</c:v>
                </c:pt>
                <c:pt idx="1540">
                  <c:v>40875</c:v>
                </c:pt>
                <c:pt idx="1541">
                  <c:v>40876</c:v>
                </c:pt>
                <c:pt idx="1542">
                  <c:v>40877</c:v>
                </c:pt>
                <c:pt idx="1543">
                  <c:v>40878</c:v>
                </c:pt>
                <c:pt idx="1544">
                  <c:v>40879</c:v>
                </c:pt>
                <c:pt idx="1545">
                  <c:v>40882</c:v>
                </c:pt>
                <c:pt idx="1546">
                  <c:v>40883</c:v>
                </c:pt>
                <c:pt idx="1547">
                  <c:v>40884</c:v>
                </c:pt>
                <c:pt idx="1548">
                  <c:v>40885</c:v>
                </c:pt>
                <c:pt idx="1549">
                  <c:v>40886</c:v>
                </c:pt>
                <c:pt idx="1550">
                  <c:v>40889</c:v>
                </c:pt>
                <c:pt idx="1551">
                  <c:v>40890</c:v>
                </c:pt>
                <c:pt idx="1552">
                  <c:v>40891</c:v>
                </c:pt>
                <c:pt idx="1553">
                  <c:v>40892</c:v>
                </c:pt>
                <c:pt idx="1554">
                  <c:v>40893</c:v>
                </c:pt>
                <c:pt idx="1555">
                  <c:v>40896</c:v>
                </c:pt>
                <c:pt idx="1556">
                  <c:v>40897</c:v>
                </c:pt>
                <c:pt idx="1557">
                  <c:v>40898</c:v>
                </c:pt>
                <c:pt idx="1558">
                  <c:v>40899</c:v>
                </c:pt>
                <c:pt idx="1559">
                  <c:v>40900</c:v>
                </c:pt>
                <c:pt idx="1560">
                  <c:v>40903</c:v>
                </c:pt>
                <c:pt idx="1561">
                  <c:v>40904</c:v>
                </c:pt>
                <c:pt idx="1562">
                  <c:v>40905</c:v>
                </c:pt>
                <c:pt idx="1563">
                  <c:v>40906</c:v>
                </c:pt>
                <c:pt idx="1564">
                  <c:v>40907</c:v>
                </c:pt>
                <c:pt idx="1565">
                  <c:v>40910</c:v>
                </c:pt>
                <c:pt idx="1566">
                  <c:v>40911</c:v>
                </c:pt>
                <c:pt idx="1567">
                  <c:v>40912</c:v>
                </c:pt>
                <c:pt idx="1568">
                  <c:v>40913</c:v>
                </c:pt>
                <c:pt idx="1569">
                  <c:v>40914</c:v>
                </c:pt>
                <c:pt idx="1570">
                  <c:v>40917</c:v>
                </c:pt>
                <c:pt idx="1571">
                  <c:v>40918</c:v>
                </c:pt>
                <c:pt idx="1572">
                  <c:v>40919</c:v>
                </c:pt>
                <c:pt idx="1573">
                  <c:v>40920</c:v>
                </c:pt>
                <c:pt idx="1574">
                  <c:v>40921</c:v>
                </c:pt>
                <c:pt idx="1575">
                  <c:v>40924</c:v>
                </c:pt>
                <c:pt idx="1576">
                  <c:v>40925</c:v>
                </c:pt>
                <c:pt idx="1577">
                  <c:v>40926</c:v>
                </c:pt>
                <c:pt idx="1578">
                  <c:v>40927</c:v>
                </c:pt>
                <c:pt idx="1579">
                  <c:v>40928</c:v>
                </c:pt>
                <c:pt idx="1580">
                  <c:v>40931</c:v>
                </c:pt>
                <c:pt idx="1581">
                  <c:v>40932</c:v>
                </c:pt>
                <c:pt idx="1582">
                  <c:v>40933</c:v>
                </c:pt>
                <c:pt idx="1583">
                  <c:v>40934</c:v>
                </c:pt>
                <c:pt idx="1584">
                  <c:v>40935</c:v>
                </c:pt>
                <c:pt idx="1585">
                  <c:v>40938</c:v>
                </c:pt>
                <c:pt idx="1586">
                  <c:v>40939</c:v>
                </c:pt>
                <c:pt idx="1587">
                  <c:v>40940</c:v>
                </c:pt>
                <c:pt idx="1588">
                  <c:v>40941</c:v>
                </c:pt>
                <c:pt idx="1589">
                  <c:v>40942</c:v>
                </c:pt>
                <c:pt idx="1590">
                  <c:v>40945</c:v>
                </c:pt>
                <c:pt idx="1591">
                  <c:v>40946</c:v>
                </c:pt>
                <c:pt idx="1592">
                  <c:v>40947</c:v>
                </c:pt>
                <c:pt idx="1593">
                  <c:v>40948</c:v>
                </c:pt>
                <c:pt idx="1594">
                  <c:v>40949</c:v>
                </c:pt>
                <c:pt idx="1595">
                  <c:v>40952</c:v>
                </c:pt>
                <c:pt idx="1596">
                  <c:v>40953</c:v>
                </c:pt>
                <c:pt idx="1597">
                  <c:v>40954</c:v>
                </c:pt>
                <c:pt idx="1598">
                  <c:v>40955</c:v>
                </c:pt>
                <c:pt idx="1599">
                  <c:v>40956</c:v>
                </c:pt>
                <c:pt idx="1600">
                  <c:v>40959</c:v>
                </c:pt>
                <c:pt idx="1601">
                  <c:v>40960</c:v>
                </c:pt>
                <c:pt idx="1602">
                  <c:v>40961</c:v>
                </c:pt>
                <c:pt idx="1603">
                  <c:v>40962</c:v>
                </c:pt>
                <c:pt idx="1604">
                  <c:v>40963</c:v>
                </c:pt>
                <c:pt idx="1605">
                  <c:v>40966</c:v>
                </c:pt>
                <c:pt idx="1606">
                  <c:v>40967</c:v>
                </c:pt>
                <c:pt idx="1607">
                  <c:v>40968</c:v>
                </c:pt>
                <c:pt idx="1608">
                  <c:v>40969</c:v>
                </c:pt>
                <c:pt idx="1609">
                  <c:v>40970</c:v>
                </c:pt>
                <c:pt idx="1610">
                  <c:v>40973</c:v>
                </c:pt>
                <c:pt idx="1611">
                  <c:v>40974</c:v>
                </c:pt>
                <c:pt idx="1612">
                  <c:v>40975</c:v>
                </c:pt>
                <c:pt idx="1613">
                  <c:v>40976</c:v>
                </c:pt>
                <c:pt idx="1614">
                  <c:v>40977</c:v>
                </c:pt>
                <c:pt idx="1615">
                  <c:v>40980</c:v>
                </c:pt>
                <c:pt idx="1616">
                  <c:v>40981</c:v>
                </c:pt>
                <c:pt idx="1617">
                  <c:v>40982</c:v>
                </c:pt>
                <c:pt idx="1618">
                  <c:v>40983</c:v>
                </c:pt>
                <c:pt idx="1619">
                  <c:v>40984</c:v>
                </c:pt>
                <c:pt idx="1620">
                  <c:v>40987</c:v>
                </c:pt>
                <c:pt idx="1621">
                  <c:v>40988</c:v>
                </c:pt>
                <c:pt idx="1622">
                  <c:v>40989</c:v>
                </c:pt>
                <c:pt idx="1623">
                  <c:v>40990</c:v>
                </c:pt>
                <c:pt idx="1624">
                  <c:v>40991</c:v>
                </c:pt>
                <c:pt idx="1625">
                  <c:v>40994</c:v>
                </c:pt>
                <c:pt idx="1626">
                  <c:v>40995</c:v>
                </c:pt>
                <c:pt idx="1627">
                  <c:v>40996</c:v>
                </c:pt>
                <c:pt idx="1628">
                  <c:v>40997</c:v>
                </c:pt>
                <c:pt idx="1629">
                  <c:v>40998</c:v>
                </c:pt>
                <c:pt idx="1630">
                  <c:v>41001</c:v>
                </c:pt>
                <c:pt idx="1631">
                  <c:v>41002</c:v>
                </c:pt>
                <c:pt idx="1632">
                  <c:v>41003</c:v>
                </c:pt>
                <c:pt idx="1633">
                  <c:v>41004</c:v>
                </c:pt>
                <c:pt idx="1634">
                  <c:v>41005</c:v>
                </c:pt>
                <c:pt idx="1635">
                  <c:v>41008</c:v>
                </c:pt>
                <c:pt idx="1636">
                  <c:v>41009</c:v>
                </c:pt>
                <c:pt idx="1637">
                  <c:v>41010</c:v>
                </c:pt>
                <c:pt idx="1638">
                  <c:v>41011</c:v>
                </c:pt>
                <c:pt idx="1639">
                  <c:v>41012</c:v>
                </c:pt>
                <c:pt idx="1640">
                  <c:v>41015</c:v>
                </c:pt>
                <c:pt idx="1641">
                  <c:v>41016</c:v>
                </c:pt>
                <c:pt idx="1642">
                  <c:v>41017</c:v>
                </c:pt>
                <c:pt idx="1643">
                  <c:v>41018</c:v>
                </c:pt>
                <c:pt idx="1644">
                  <c:v>41019</c:v>
                </c:pt>
                <c:pt idx="1645">
                  <c:v>41022</c:v>
                </c:pt>
                <c:pt idx="1646">
                  <c:v>41023</c:v>
                </c:pt>
                <c:pt idx="1647">
                  <c:v>41024</c:v>
                </c:pt>
                <c:pt idx="1648">
                  <c:v>41025</c:v>
                </c:pt>
                <c:pt idx="1649">
                  <c:v>41026</c:v>
                </c:pt>
                <c:pt idx="1650">
                  <c:v>41029</c:v>
                </c:pt>
                <c:pt idx="1651">
                  <c:v>41030</c:v>
                </c:pt>
                <c:pt idx="1652">
                  <c:v>41031</c:v>
                </c:pt>
                <c:pt idx="1653">
                  <c:v>41032</c:v>
                </c:pt>
                <c:pt idx="1654">
                  <c:v>41033</c:v>
                </c:pt>
                <c:pt idx="1655">
                  <c:v>41036</c:v>
                </c:pt>
                <c:pt idx="1656">
                  <c:v>41037</c:v>
                </c:pt>
                <c:pt idx="1657">
                  <c:v>41038</c:v>
                </c:pt>
                <c:pt idx="1658">
                  <c:v>41039</c:v>
                </c:pt>
                <c:pt idx="1659">
                  <c:v>41040</c:v>
                </c:pt>
                <c:pt idx="1660">
                  <c:v>41043</c:v>
                </c:pt>
                <c:pt idx="1661">
                  <c:v>41044</c:v>
                </c:pt>
                <c:pt idx="1662">
                  <c:v>41045</c:v>
                </c:pt>
                <c:pt idx="1663">
                  <c:v>41046</c:v>
                </c:pt>
                <c:pt idx="1664">
                  <c:v>41047</c:v>
                </c:pt>
                <c:pt idx="1665">
                  <c:v>41050</c:v>
                </c:pt>
                <c:pt idx="1666">
                  <c:v>41051</c:v>
                </c:pt>
                <c:pt idx="1667">
                  <c:v>41052</c:v>
                </c:pt>
                <c:pt idx="1668">
                  <c:v>41053</c:v>
                </c:pt>
                <c:pt idx="1669">
                  <c:v>41054</c:v>
                </c:pt>
                <c:pt idx="1670">
                  <c:v>41057</c:v>
                </c:pt>
                <c:pt idx="1671">
                  <c:v>41058</c:v>
                </c:pt>
                <c:pt idx="1672">
                  <c:v>41059</c:v>
                </c:pt>
                <c:pt idx="1673">
                  <c:v>41060</c:v>
                </c:pt>
                <c:pt idx="1674">
                  <c:v>41061</c:v>
                </c:pt>
                <c:pt idx="1675">
                  <c:v>41064</c:v>
                </c:pt>
                <c:pt idx="1676">
                  <c:v>41065</c:v>
                </c:pt>
                <c:pt idx="1677">
                  <c:v>41066</c:v>
                </c:pt>
                <c:pt idx="1678">
                  <c:v>41067</c:v>
                </c:pt>
                <c:pt idx="1679">
                  <c:v>41068</c:v>
                </c:pt>
                <c:pt idx="1680">
                  <c:v>41071</c:v>
                </c:pt>
                <c:pt idx="1681">
                  <c:v>41072</c:v>
                </c:pt>
                <c:pt idx="1682">
                  <c:v>41073</c:v>
                </c:pt>
                <c:pt idx="1683">
                  <c:v>41074</c:v>
                </c:pt>
                <c:pt idx="1684">
                  <c:v>41075</c:v>
                </c:pt>
                <c:pt idx="1685">
                  <c:v>41078</c:v>
                </c:pt>
                <c:pt idx="1686">
                  <c:v>41079</c:v>
                </c:pt>
                <c:pt idx="1687">
                  <c:v>41080</c:v>
                </c:pt>
                <c:pt idx="1688">
                  <c:v>41081</c:v>
                </c:pt>
                <c:pt idx="1689">
                  <c:v>41082</c:v>
                </c:pt>
                <c:pt idx="1690">
                  <c:v>41085</c:v>
                </c:pt>
                <c:pt idx="1691">
                  <c:v>41086</c:v>
                </c:pt>
                <c:pt idx="1692">
                  <c:v>41087</c:v>
                </c:pt>
                <c:pt idx="1693">
                  <c:v>41088</c:v>
                </c:pt>
                <c:pt idx="1694">
                  <c:v>41089</c:v>
                </c:pt>
                <c:pt idx="1695">
                  <c:v>41092</c:v>
                </c:pt>
                <c:pt idx="1696">
                  <c:v>41093</c:v>
                </c:pt>
                <c:pt idx="1697">
                  <c:v>41094</c:v>
                </c:pt>
                <c:pt idx="1698">
                  <c:v>41095</c:v>
                </c:pt>
                <c:pt idx="1699">
                  <c:v>41096</c:v>
                </c:pt>
                <c:pt idx="1700">
                  <c:v>41099</c:v>
                </c:pt>
                <c:pt idx="1701">
                  <c:v>41100</c:v>
                </c:pt>
                <c:pt idx="1702">
                  <c:v>41101</c:v>
                </c:pt>
                <c:pt idx="1703">
                  <c:v>41102</c:v>
                </c:pt>
                <c:pt idx="1704">
                  <c:v>41103</c:v>
                </c:pt>
                <c:pt idx="1705">
                  <c:v>41106</c:v>
                </c:pt>
                <c:pt idx="1706">
                  <c:v>41107</c:v>
                </c:pt>
                <c:pt idx="1707">
                  <c:v>41108</c:v>
                </c:pt>
                <c:pt idx="1708">
                  <c:v>41109</c:v>
                </c:pt>
                <c:pt idx="1709">
                  <c:v>41110</c:v>
                </c:pt>
                <c:pt idx="1710">
                  <c:v>41113</c:v>
                </c:pt>
                <c:pt idx="1711">
                  <c:v>41114</c:v>
                </c:pt>
                <c:pt idx="1712">
                  <c:v>41115</c:v>
                </c:pt>
                <c:pt idx="1713">
                  <c:v>41116</c:v>
                </c:pt>
                <c:pt idx="1714">
                  <c:v>41117</c:v>
                </c:pt>
                <c:pt idx="1715">
                  <c:v>41120</c:v>
                </c:pt>
                <c:pt idx="1716">
                  <c:v>41121</c:v>
                </c:pt>
                <c:pt idx="1717">
                  <c:v>41122</c:v>
                </c:pt>
                <c:pt idx="1718">
                  <c:v>41123</c:v>
                </c:pt>
                <c:pt idx="1719">
                  <c:v>41124</c:v>
                </c:pt>
                <c:pt idx="1720">
                  <c:v>41127</c:v>
                </c:pt>
                <c:pt idx="1721">
                  <c:v>41128</c:v>
                </c:pt>
                <c:pt idx="1722">
                  <c:v>41129</c:v>
                </c:pt>
                <c:pt idx="1723">
                  <c:v>41130</c:v>
                </c:pt>
                <c:pt idx="1724">
                  <c:v>41131</c:v>
                </c:pt>
                <c:pt idx="1725">
                  <c:v>41134</c:v>
                </c:pt>
                <c:pt idx="1726">
                  <c:v>41135</c:v>
                </c:pt>
                <c:pt idx="1727">
                  <c:v>41136</c:v>
                </c:pt>
                <c:pt idx="1728">
                  <c:v>41137</c:v>
                </c:pt>
                <c:pt idx="1729">
                  <c:v>41138</c:v>
                </c:pt>
                <c:pt idx="1730">
                  <c:v>41141</c:v>
                </c:pt>
                <c:pt idx="1731">
                  <c:v>41142</c:v>
                </c:pt>
                <c:pt idx="1732">
                  <c:v>41143</c:v>
                </c:pt>
                <c:pt idx="1733">
                  <c:v>41144</c:v>
                </c:pt>
                <c:pt idx="1734">
                  <c:v>41145</c:v>
                </c:pt>
                <c:pt idx="1735">
                  <c:v>41148</c:v>
                </c:pt>
                <c:pt idx="1736">
                  <c:v>41149</c:v>
                </c:pt>
                <c:pt idx="1737">
                  <c:v>41150</c:v>
                </c:pt>
                <c:pt idx="1738">
                  <c:v>41151</c:v>
                </c:pt>
                <c:pt idx="1739">
                  <c:v>41152</c:v>
                </c:pt>
                <c:pt idx="1740">
                  <c:v>41155</c:v>
                </c:pt>
                <c:pt idx="1741">
                  <c:v>41156</c:v>
                </c:pt>
                <c:pt idx="1742">
                  <c:v>41157</c:v>
                </c:pt>
                <c:pt idx="1743">
                  <c:v>41158</c:v>
                </c:pt>
                <c:pt idx="1744">
                  <c:v>41159</c:v>
                </c:pt>
                <c:pt idx="1745">
                  <c:v>41162</c:v>
                </c:pt>
                <c:pt idx="1746">
                  <c:v>41163</c:v>
                </c:pt>
                <c:pt idx="1747">
                  <c:v>41164</c:v>
                </c:pt>
                <c:pt idx="1748">
                  <c:v>41165</c:v>
                </c:pt>
                <c:pt idx="1749">
                  <c:v>41166</c:v>
                </c:pt>
                <c:pt idx="1750">
                  <c:v>41169</c:v>
                </c:pt>
                <c:pt idx="1751">
                  <c:v>41170</c:v>
                </c:pt>
                <c:pt idx="1752">
                  <c:v>41171</c:v>
                </c:pt>
                <c:pt idx="1753">
                  <c:v>41172</c:v>
                </c:pt>
                <c:pt idx="1754">
                  <c:v>41173</c:v>
                </c:pt>
                <c:pt idx="1755">
                  <c:v>41176</c:v>
                </c:pt>
                <c:pt idx="1756">
                  <c:v>41177</c:v>
                </c:pt>
                <c:pt idx="1757">
                  <c:v>41178</c:v>
                </c:pt>
                <c:pt idx="1758">
                  <c:v>41179</c:v>
                </c:pt>
                <c:pt idx="1759">
                  <c:v>41180</c:v>
                </c:pt>
                <c:pt idx="1760">
                  <c:v>41183</c:v>
                </c:pt>
                <c:pt idx="1761">
                  <c:v>41184</c:v>
                </c:pt>
                <c:pt idx="1762">
                  <c:v>41185</c:v>
                </c:pt>
                <c:pt idx="1763">
                  <c:v>41186</c:v>
                </c:pt>
                <c:pt idx="1764">
                  <c:v>41187</c:v>
                </c:pt>
                <c:pt idx="1765">
                  <c:v>41190</c:v>
                </c:pt>
                <c:pt idx="1766">
                  <c:v>41191</c:v>
                </c:pt>
                <c:pt idx="1767">
                  <c:v>41192</c:v>
                </c:pt>
                <c:pt idx="1768">
                  <c:v>41193</c:v>
                </c:pt>
                <c:pt idx="1769">
                  <c:v>41194</c:v>
                </c:pt>
                <c:pt idx="1770">
                  <c:v>41197</c:v>
                </c:pt>
                <c:pt idx="1771">
                  <c:v>41198</c:v>
                </c:pt>
                <c:pt idx="1772">
                  <c:v>41199</c:v>
                </c:pt>
                <c:pt idx="1773">
                  <c:v>41200</c:v>
                </c:pt>
                <c:pt idx="1774">
                  <c:v>41201</c:v>
                </c:pt>
                <c:pt idx="1775">
                  <c:v>41204</c:v>
                </c:pt>
                <c:pt idx="1776">
                  <c:v>41205</c:v>
                </c:pt>
                <c:pt idx="1777">
                  <c:v>41206</c:v>
                </c:pt>
                <c:pt idx="1778">
                  <c:v>41207</c:v>
                </c:pt>
                <c:pt idx="1779">
                  <c:v>41208</c:v>
                </c:pt>
                <c:pt idx="1780">
                  <c:v>41211</c:v>
                </c:pt>
                <c:pt idx="1781">
                  <c:v>41212</c:v>
                </c:pt>
                <c:pt idx="1782">
                  <c:v>41213</c:v>
                </c:pt>
                <c:pt idx="1783">
                  <c:v>41214</c:v>
                </c:pt>
                <c:pt idx="1784">
                  <c:v>41215</c:v>
                </c:pt>
                <c:pt idx="1785">
                  <c:v>41218</c:v>
                </c:pt>
                <c:pt idx="1786">
                  <c:v>41219</c:v>
                </c:pt>
                <c:pt idx="1787">
                  <c:v>41220</c:v>
                </c:pt>
                <c:pt idx="1788">
                  <c:v>41221</c:v>
                </c:pt>
                <c:pt idx="1789">
                  <c:v>41222</c:v>
                </c:pt>
                <c:pt idx="1790">
                  <c:v>41225</c:v>
                </c:pt>
                <c:pt idx="1791">
                  <c:v>41226</c:v>
                </c:pt>
                <c:pt idx="1792">
                  <c:v>41227</c:v>
                </c:pt>
                <c:pt idx="1793">
                  <c:v>41228</c:v>
                </c:pt>
                <c:pt idx="1794">
                  <c:v>41229</c:v>
                </c:pt>
                <c:pt idx="1795">
                  <c:v>41232</c:v>
                </c:pt>
                <c:pt idx="1796">
                  <c:v>41233</c:v>
                </c:pt>
                <c:pt idx="1797">
                  <c:v>41234</c:v>
                </c:pt>
                <c:pt idx="1798">
                  <c:v>41235</c:v>
                </c:pt>
                <c:pt idx="1799">
                  <c:v>41236</c:v>
                </c:pt>
                <c:pt idx="1800">
                  <c:v>41239</c:v>
                </c:pt>
                <c:pt idx="1801">
                  <c:v>41240</c:v>
                </c:pt>
                <c:pt idx="1802">
                  <c:v>41241</c:v>
                </c:pt>
                <c:pt idx="1803">
                  <c:v>41242</c:v>
                </c:pt>
                <c:pt idx="1804">
                  <c:v>41243</c:v>
                </c:pt>
                <c:pt idx="1805">
                  <c:v>41246</c:v>
                </c:pt>
                <c:pt idx="1806">
                  <c:v>41247</c:v>
                </c:pt>
                <c:pt idx="1807">
                  <c:v>41248</c:v>
                </c:pt>
                <c:pt idx="1808">
                  <c:v>41249</c:v>
                </c:pt>
                <c:pt idx="1809">
                  <c:v>41250</c:v>
                </c:pt>
                <c:pt idx="1810">
                  <c:v>41253</c:v>
                </c:pt>
                <c:pt idx="1811">
                  <c:v>41254</c:v>
                </c:pt>
                <c:pt idx="1812">
                  <c:v>41255</c:v>
                </c:pt>
                <c:pt idx="1813">
                  <c:v>41256</c:v>
                </c:pt>
                <c:pt idx="1814">
                  <c:v>41257</c:v>
                </c:pt>
                <c:pt idx="1815">
                  <c:v>41260</c:v>
                </c:pt>
                <c:pt idx="1816">
                  <c:v>41261</c:v>
                </c:pt>
                <c:pt idx="1817">
                  <c:v>41262</c:v>
                </c:pt>
                <c:pt idx="1818">
                  <c:v>41263</c:v>
                </c:pt>
                <c:pt idx="1819">
                  <c:v>41264</c:v>
                </c:pt>
                <c:pt idx="1820">
                  <c:v>41267</c:v>
                </c:pt>
                <c:pt idx="1821">
                  <c:v>41268</c:v>
                </c:pt>
                <c:pt idx="1822">
                  <c:v>41269</c:v>
                </c:pt>
                <c:pt idx="1823">
                  <c:v>41270</c:v>
                </c:pt>
                <c:pt idx="1824">
                  <c:v>41271</c:v>
                </c:pt>
                <c:pt idx="1825">
                  <c:v>41274</c:v>
                </c:pt>
                <c:pt idx="1826">
                  <c:v>41275</c:v>
                </c:pt>
                <c:pt idx="1827">
                  <c:v>41276</c:v>
                </c:pt>
                <c:pt idx="1828">
                  <c:v>41277</c:v>
                </c:pt>
                <c:pt idx="1829">
                  <c:v>41278</c:v>
                </c:pt>
                <c:pt idx="1830">
                  <c:v>41281</c:v>
                </c:pt>
                <c:pt idx="1831">
                  <c:v>41282</c:v>
                </c:pt>
                <c:pt idx="1832">
                  <c:v>41283</c:v>
                </c:pt>
                <c:pt idx="1833">
                  <c:v>41284</c:v>
                </c:pt>
                <c:pt idx="1834">
                  <c:v>41285</c:v>
                </c:pt>
                <c:pt idx="1835">
                  <c:v>41288</c:v>
                </c:pt>
                <c:pt idx="1836">
                  <c:v>41289</c:v>
                </c:pt>
                <c:pt idx="1837">
                  <c:v>41290</c:v>
                </c:pt>
                <c:pt idx="1838">
                  <c:v>41291</c:v>
                </c:pt>
                <c:pt idx="1839">
                  <c:v>41292</c:v>
                </c:pt>
                <c:pt idx="1840">
                  <c:v>41295</c:v>
                </c:pt>
                <c:pt idx="1841">
                  <c:v>41296</c:v>
                </c:pt>
                <c:pt idx="1842">
                  <c:v>41297</c:v>
                </c:pt>
                <c:pt idx="1843">
                  <c:v>41298</c:v>
                </c:pt>
                <c:pt idx="1844">
                  <c:v>41299</c:v>
                </c:pt>
                <c:pt idx="1845">
                  <c:v>41302</c:v>
                </c:pt>
                <c:pt idx="1846">
                  <c:v>41303</c:v>
                </c:pt>
                <c:pt idx="1847">
                  <c:v>41304</c:v>
                </c:pt>
                <c:pt idx="1848">
                  <c:v>41305</c:v>
                </c:pt>
                <c:pt idx="1849">
                  <c:v>41306</c:v>
                </c:pt>
                <c:pt idx="1850">
                  <c:v>41309</c:v>
                </c:pt>
                <c:pt idx="1851">
                  <c:v>41310</c:v>
                </c:pt>
                <c:pt idx="1852">
                  <c:v>41311</c:v>
                </c:pt>
                <c:pt idx="1853">
                  <c:v>41312</c:v>
                </c:pt>
                <c:pt idx="1854">
                  <c:v>41313</c:v>
                </c:pt>
                <c:pt idx="1855">
                  <c:v>41316</c:v>
                </c:pt>
                <c:pt idx="1856">
                  <c:v>41317</c:v>
                </c:pt>
                <c:pt idx="1857">
                  <c:v>41318</c:v>
                </c:pt>
                <c:pt idx="1858">
                  <c:v>41319</c:v>
                </c:pt>
                <c:pt idx="1859">
                  <c:v>41320</c:v>
                </c:pt>
                <c:pt idx="1860">
                  <c:v>41323</c:v>
                </c:pt>
                <c:pt idx="1861">
                  <c:v>41324</c:v>
                </c:pt>
                <c:pt idx="1862">
                  <c:v>41325</c:v>
                </c:pt>
                <c:pt idx="1863">
                  <c:v>41326</c:v>
                </c:pt>
                <c:pt idx="1864">
                  <c:v>41327</c:v>
                </c:pt>
                <c:pt idx="1865">
                  <c:v>41330</c:v>
                </c:pt>
                <c:pt idx="1866">
                  <c:v>41331</c:v>
                </c:pt>
                <c:pt idx="1867">
                  <c:v>41332</c:v>
                </c:pt>
                <c:pt idx="1868">
                  <c:v>41333</c:v>
                </c:pt>
                <c:pt idx="1869">
                  <c:v>41334</c:v>
                </c:pt>
                <c:pt idx="1870">
                  <c:v>41337</c:v>
                </c:pt>
                <c:pt idx="1871">
                  <c:v>41338</c:v>
                </c:pt>
                <c:pt idx="1872">
                  <c:v>41339</c:v>
                </c:pt>
                <c:pt idx="1873">
                  <c:v>41340</c:v>
                </c:pt>
                <c:pt idx="1874">
                  <c:v>41341</c:v>
                </c:pt>
                <c:pt idx="1875">
                  <c:v>41344</c:v>
                </c:pt>
                <c:pt idx="1876">
                  <c:v>41345</c:v>
                </c:pt>
                <c:pt idx="1877">
                  <c:v>41346</c:v>
                </c:pt>
                <c:pt idx="1878">
                  <c:v>41347</c:v>
                </c:pt>
                <c:pt idx="1879">
                  <c:v>41348</c:v>
                </c:pt>
                <c:pt idx="1880">
                  <c:v>41351</c:v>
                </c:pt>
                <c:pt idx="1881">
                  <c:v>41352</c:v>
                </c:pt>
                <c:pt idx="1882">
                  <c:v>41353</c:v>
                </c:pt>
                <c:pt idx="1883">
                  <c:v>41354</c:v>
                </c:pt>
                <c:pt idx="1884">
                  <c:v>41355</c:v>
                </c:pt>
                <c:pt idx="1885">
                  <c:v>41358</c:v>
                </c:pt>
                <c:pt idx="1886">
                  <c:v>41359</c:v>
                </c:pt>
                <c:pt idx="1887">
                  <c:v>41360</c:v>
                </c:pt>
                <c:pt idx="1888">
                  <c:v>41361</c:v>
                </c:pt>
                <c:pt idx="1889">
                  <c:v>41362</c:v>
                </c:pt>
                <c:pt idx="1890">
                  <c:v>41365</c:v>
                </c:pt>
                <c:pt idx="1891">
                  <c:v>41366</c:v>
                </c:pt>
                <c:pt idx="1892">
                  <c:v>41367</c:v>
                </c:pt>
                <c:pt idx="1893">
                  <c:v>41368</c:v>
                </c:pt>
                <c:pt idx="1894">
                  <c:v>41369</c:v>
                </c:pt>
                <c:pt idx="1895">
                  <c:v>41372</c:v>
                </c:pt>
                <c:pt idx="1896">
                  <c:v>41373</c:v>
                </c:pt>
                <c:pt idx="1897">
                  <c:v>41374</c:v>
                </c:pt>
                <c:pt idx="1898">
                  <c:v>41375</c:v>
                </c:pt>
                <c:pt idx="1899">
                  <c:v>41376</c:v>
                </c:pt>
                <c:pt idx="1900">
                  <c:v>41379</c:v>
                </c:pt>
                <c:pt idx="1901">
                  <c:v>41380</c:v>
                </c:pt>
                <c:pt idx="1902">
                  <c:v>41381</c:v>
                </c:pt>
                <c:pt idx="1903">
                  <c:v>41382</c:v>
                </c:pt>
                <c:pt idx="1904">
                  <c:v>41383</c:v>
                </c:pt>
                <c:pt idx="1905">
                  <c:v>41386</c:v>
                </c:pt>
                <c:pt idx="1906">
                  <c:v>41387</c:v>
                </c:pt>
                <c:pt idx="1907">
                  <c:v>41388</c:v>
                </c:pt>
                <c:pt idx="1908">
                  <c:v>41389</c:v>
                </c:pt>
                <c:pt idx="1909">
                  <c:v>41390</c:v>
                </c:pt>
                <c:pt idx="1910">
                  <c:v>41393</c:v>
                </c:pt>
                <c:pt idx="1911">
                  <c:v>41394</c:v>
                </c:pt>
                <c:pt idx="1912">
                  <c:v>41395</c:v>
                </c:pt>
                <c:pt idx="1913">
                  <c:v>41396</c:v>
                </c:pt>
                <c:pt idx="1914">
                  <c:v>41397</c:v>
                </c:pt>
                <c:pt idx="1915">
                  <c:v>41400</c:v>
                </c:pt>
                <c:pt idx="1916">
                  <c:v>41401</c:v>
                </c:pt>
                <c:pt idx="1917">
                  <c:v>41402</c:v>
                </c:pt>
                <c:pt idx="1918">
                  <c:v>41403</c:v>
                </c:pt>
                <c:pt idx="1919">
                  <c:v>41404</c:v>
                </c:pt>
                <c:pt idx="1920">
                  <c:v>41407</c:v>
                </c:pt>
                <c:pt idx="1921">
                  <c:v>41408</c:v>
                </c:pt>
                <c:pt idx="1922">
                  <c:v>41409</c:v>
                </c:pt>
                <c:pt idx="1923">
                  <c:v>41410</c:v>
                </c:pt>
                <c:pt idx="1924">
                  <c:v>41411</c:v>
                </c:pt>
                <c:pt idx="1925">
                  <c:v>41414</c:v>
                </c:pt>
                <c:pt idx="1926">
                  <c:v>41415</c:v>
                </c:pt>
                <c:pt idx="1927">
                  <c:v>41416</c:v>
                </c:pt>
                <c:pt idx="1928">
                  <c:v>41417</c:v>
                </c:pt>
                <c:pt idx="1929">
                  <c:v>41418</c:v>
                </c:pt>
                <c:pt idx="1930">
                  <c:v>41421</c:v>
                </c:pt>
                <c:pt idx="1931">
                  <c:v>41422</c:v>
                </c:pt>
                <c:pt idx="1932">
                  <c:v>41423</c:v>
                </c:pt>
                <c:pt idx="1933">
                  <c:v>41424</c:v>
                </c:pt>
                <c:pt idx="1934">
                  <c:v>41425</c:v>
                </c:pt>
                <c:pt idx="1935">
                  <c:v>41428</c:v>
                </c:pt>
                <c:pt idx="1936">
                  <c:v>41429</c:v>
                </c:pt>
                <c:pt idx="1937">
                  <c:v>41430</c:v>
                </c:pt>
                <c:pt idx="1938">
                  <c:v>41431</c:v>
                </c:pt>
                <c:pt idx="1939">
                  <c:v>41432</c:v>
                </c:pt>
                <c:pt idx="1940">
                  <c:v>41435</c:v>
                </c:pt>
                <c:pt idx="1941">
                  <c:v>41436</c:v>
                </c:pt>
                <c:pt idx="1942">
                  <c:v>41437</c:v>
                </c:pt>
                <c:pt idx="1943">
                  <c:v>41438</c:v>
                </c:pt>
                <c:pt idx="1944">
                  <c:v>41439</c:v>
                </c:pt>
                <c:pt idx="1945">
                  <c:v>41442</c:v>
                </c:pt>
                <c:pt idx="1946">
                  <c:v>41443</c:v>
                </c:pt>
                <c:pt idx="1947">
                  <c:v>41444</c:v>
                </c:pt>
                <c:pt idx="1948">
                  <c:v>41445</c:v>
                </c:pt>
                <c:pt idx="1949">
                  <c:v>41446</c:v>
                </c:pt>
                <c:pt idx="1950">
                  <c:v>41449</c:v>
                </c:pt>
                <c:pt idx="1951">
                  <c:v>41450</c:v>
                </c:pt>
                <c:pt idx="1952">
                  <c:v>41451</c:v>
                </c:pt>
                <c:pt idx="1953">
                  <c:v>41452</c:v>
                </c:pt>
                <c:pt idx="1954">
                  <c:v>41453</c:v>
                </c:pt>
                <c:pt idx="1955">
                  <c:v>41456</c:v>
                </c:pt>
                <c:pt idx="1956">
                  <c:v>41457</c:v>
                </c:pt>
              </c:numCache>
            </c:numRef>
          </c:cat>
          <c:val>
            <c:numRef>
              <c:f>'EMBI and local bonds'!$I$9:$I$2000</c:f>
              <c:numCache>
                <c:formatCode>0.00</c:formatCode>
                <c:ptCount val="1992"/>
                <c:pt idx="0">
                  <c:v>206.4</c:v>
                </c:pt>
                <c:pt idx="1">
                  <c:v>203.4</c:v>
                </c:pt>
                <c:pt idx="2">
                  <c:v>200.6</c:v>
                </c:pt>
                <c:pt idx="3">
                  <c:v>200.4</c:v>
                </c:pt>
                <c:pt idx="4">
                  <c:v>194.2</c:v>
                </c:pt>
                <c:pt idx="5">
                  <c:v>194.6</c:v>
                </c:pt>
                <c:pt idx="6">
                  <c:v>193</c:v>
                </c:pt>
                <c:pt idx="7">
                  <c:v>189.4</c:v>
                </c:pt>
                <c:pt idx="8">
                  <c:v>194.2</c:v>
                </c:pt>
                <c:pt idx="9">
                  <c:v>197</c:v>
                </c:pt>
                <c:pt idx="10">
                  <c:v>197</c:v>
                </c:pt>
                <c:pt idx="11">
                  <c:v>196.6</c:v>
                </c:pt>
                <c:pt idx="12">
                  <c:v>194.2</c:v>
                </c:pt>
                <c:pt idx="13">
                  <c:v>186.4</c:v>
                </c:pt>
                <c:pt idx="14">
                  <c:v>185</c:v>
                </c:pt>
                <c:pt idx="15">
                  <c:v>184.8</c:v>
                </c:pt>
                <c:pt idx="16">
                  <c:v>180.2</c:v>
                </c:pt>
                <c:pt idx="17">
                  <c:v>177.8</c:v>
                </c:pt>
                <c:pt idx="18">
                  <c:v>172.6</c:v>
                </c:pt>
                <c:pt idx="19">
                  <c:v>171.2</c:v>
                </c:pt>
                <c:pt idx="20">
                  <c:v>171</c:v>
                </c:pt>
                <c:pt idx="21">
                  <c:v>174.4</c:v>
                </c:pt>
                <c:pt idx="22">
                  <c:v>171.6</c:v>
                </c:pt>
                <c:pt idx="23">
                  <c:v>170.2</c:v>
                </c:pt>
                <c:pt idx="24">
                  <c:v>170.4</c:v>
                </c:pt>
                <c:pt idx="25">
                  <c:v>168.2</c:v>
                </c:pt>
                <c:pt idx="26">
                  <c:v>169</c:v>
                </c:pt>
                <c:pt idx="27">
                  <c:v>165.6</c:v>
                </c:pt>
                <c:pt idx="28">
                  <c:v>166.8</c:v>
                </c:pt>
                <c:pt idx="29">
                  <c:v>155.80000000000001</c:v>
                </c:pt>
                <c:pt idx="30">
                  <c:v>155</c:v>
                </c:pt>
                <c:pt idx="31">
                  <c:v>154.6</c:v>
                </c:pt>
                <c:pt idx="32">
                  <c:v>155.80000000000001</c:v>
                </c:pt>
                <c:pt idx="33">
                  <c:v>155.6</c:v>
                </c:pt>
                <c:pt idx="34">
                  <c:v>156.4</c:v>
                </c:pt>
                <c:pt idx="35">
                  <c:v>156.4</c:v>
                </c:pt>
                <c:pt idx="36">
                  <c:v>155.4</c:v>
                </c:pt>
                <c:pt idx="37">
                  <c:v>155.4</c:v>
                </c:pt>
                <c:pt idx="38">
                  <c:v>149.19999999999999</c:v>
                </c:pt>
                <c:pt idx="39">
                  <c:v>148.19999999999999</c:v>
                </c:pt>
                <c:pt idx="40">
                  <c:v>143.19999999999999</c:v>
                </c:pt>
                <c:pt idx="41">
                  <c:v>149.80000000000001</c:v>
                </c:pt>
                <c:pt idx="42">
                  <c:v>147</c:v>
                </c:pt>
                <c:pt idx="43">
                  <c:v>148</c:v>
                </c:pt>
                <c:pt idx="44">
                  <c:v>147.19999999999999</c:v>
                </c:pt>
                <c:pt idx="45">
                  <c:v>152</c:v>
                </c:pt>
                <c:pt idx="46">
                  <c:v>162</c:v>
                </c:pt>
                <c:pt idx="47">
                  <c:v>165.2</c:v>
                </c:pt>
                <c:pt idx="48">
                  <c:v>164.4</c:v>
                </c:pt>
                <c:pt idx="49">
                  <c:v>160</c:v>
                </c:pt>
                <c:pt idx="50">
                  <c:v>162.6</c:v>
                </c:pt>
                <c:pt idx="51">
                  <c:v>166.6</c:v>
                </c:pt>
                <c:pt idx="52">
                  <c:v>163.4</c:v>
                </c:pt>
                <c:pt idx="53">
                  <c:v>166.2</c:v>
                </c:pt>
                <c:pt idx="54">
                  <c:v>166.8</c:v>
                </c:pt>
                <c:pt idx="55">
                  <c:v>173</c:v>
                </c:pt>
                <c:pt idx="56">
                  <c:v>173.6</c:v>
                </c:pt>
                <c:pt idx="57">
                  <c:v>173.2</c:v>
                </c:pt>
                <c:pt idx="58">
                  <c:v>173.6</c:v>
                </c:pt>
                <c:pt idx="59">
                  <c:v>176.2</c:v>
                </c:pt>
                <c:pt idx="60">
                  <c:v>174.2</c:v>
                </c:pt>
                <c:pt idx="61">
                  <c:v>169</c:v>
                </c:pt>
                <c:pt idx="62">
                  <c:v>168.4</c:v>
                </c:pt>
                <c:pt idx="63">
                  <c:v>168.2</c:v>
                </c:pt>
                <c:pt idx="64">
                  <c:v>169</c:v>
                </c:pt>
                <c:pt idx="65">
                  <c:v>169.8</c:v>
                </c:pt>
                <c:pt idx="66">
                  <c:v>171</c:v>
                </c:pt>
                <c:pt idx="67">
                  <c:v>176.2</c:v>
                </c:pt>
                <c:pt idx="68">
                  <c:v>176.4</c:v>
                </c:pt>
                <c:pt idx="69">
                  <c:v>176.2</c:v>
                </c:pt>
                <c:pt idx="70">
                  <c:v>175.8</c:v>
                </c:pt>
                <c:pt idx="71">
                  <c:v>176.8</c:v>
                </c:pt>
                <c:pt idx="72">
                  <c:v>174</c:v>
                </c:pt>
                <c:pt idx="73">
                  <c:v>173.2</c:v>
                </c:pt>
                <c:pt idx="74">
                  <c:v>173.2</c:v>
                </c:pt>
                <c:pt idx="75">
                  <c:v>175.4</c:v>
                </c:pt>
                <c:pt idx="76">
                  <c:v>169</c:v>
                </c:pt>
                <c:pt idx="77">
                  <c:v>162.6</c:v>
                </c:pt>
                <c:pt idx="78">
                  <c:v>161.4</c:v>
                </c:pt>
                <c:pt idx="79">
                  <c:v>162.80000000000001</c:v>
                </c:pt>
                <c:pt idx="80">
                  <c:v>164</c:v>
                </c:pt>
                <c:pt idx="81">
                  <c:v>161.80000000000001</c:v>
                </c:pt>
                <c:pt idx="82">
                  <c:v>161</c:v>
                </c:pt>
                <c:pt idx="83">
                  <c:v>158.4</c:v>
                </c:pt>
                <c:pt idx="84">
                  <c:v>158</c:v>
                </c:pt>
                <c:pt idx="85">
                  <c:v>154</c:v>
                </c:pt>
                <c:pt idx="86">
                  <c:v>155</c:v>
                </c:pt>
                <c:pt idx="87">
                  <c:v>155.4</c:v>
                </c:pt>
                <c:pt idx="88">
                  <c:v>155.6</c:v>
                </c:pt>
                <c:pt idx="89">
                  <c:v>156.19999999999999</c:v>
                </c:pt>
                <c:pt idx="90">
                  <c:v>154.4</c:v>
                </c:pt>
                <c:pt idx="91">
                  <c:v>155.19999999999999</c:v>
                </c:pt>
                <c:pt idx="92">
                  <c:v>153</c:v>
                </c:pt>
                <c:pt idx="93">
                  <c:v>155.80000000000001</c:v>
                </c:pt>
                <c:pt idx="94">
                  <c:v>161.4</c:v>
                </c:pt>
                <c:pt idx="95">
                  <c:v>169.8</c:v>
                </c:pt>
                <c:pt idx="96">
                  <c:v>166.4</c:v>
                </c:pt>
                <c:pt idx="97">
                  <c:v>173.8</c:v>
                </c:pt>
                <c:pt idx="98">
                  <c:v>176</c:v>
                </c:pt>
                <c:pt idx="99">
                  <c:v>179.6</c:v>
                </c:pt>
                <c:pt idx="100">
                  <c:v>191.2</c:v>
                </c:pt>
                <c:pt idx="101">
                  <c:v>186.2</c:v>
                </c:pt>
                <c:pt idx="102">
                  <c:v>194.8</c:v>
                </c:pt>
                <c:pt idx="103">
                  <c:v>183.4</c:v>
                </c:pt>
                <c:pt idx="104">
                  <c:v>181.8</c:v>
                </c:pt>
                <c:pt idx="105">
                  <c:v>181.8</c:v>
                </c:pt>
                <c:pt idx="106">
                  <c:v>186</c:v>
                </c:pt>
                <c:pt idx="107">
                  <c:v>185.6</c:v>
                </c:pt>
                <c:pt idx="108">
                  <c:v>179.4</c:v>
                </c:pt>
                <c:pt idx="109">
                  <c:v>185.2</c:v>
                </c:pt>
                <c:pt idx="110">
                  <c:v>179.4</c:v>
                </c:pt>
                <c:pt idx="111">
                  <c:v>185.4</c:v>
                </c:pt>
                <c:pt idx="112">
                  <c:v>182.4</c:v>
                </c:pt>
                <c:pt idx="113">
                  <c:v>188.8</c:v>
                </c:pt>
                <c:pt idx="114">
                  <c:v>187.2</c:v>
                </c:pt>
                <c:pt idx="115">
                  <c:v>189.6</c:v>
                </c:pt>
                <c:pt idx="116">
                  <c:v>198.6</c:v>
                </c:pt>
                <c:pt idx="117">
                  <c:v>192</c:v>
                </c:pt>
                <c:pt idx="118">
                  <c:v>184.4</c:v>
                </c:pt>
                <c:pt idx="119">
                  <c:v>185.8</c:v>
                </c:pt>
                <c:pt idx="120">
                  <c:v>183.8</c:v>
                </c:pt>
                <c:pt idx="121">
                  <c:v>184.6</c:v>
                </c:pt>
                <c:pt idx="122">
                  <c:v>188</c:v>
                </c:pt>
                <c:pt idx="123">
                  <c:v>190.4</c:v>
                </c:pt>
                <c:pt idx="124">
                  <c:v>191.6</c:v>
                </c:pt>
                <c:pt idx="125">
                  <c:v>194.6</c:v>
                </c:pt>
                <c:pt idx="126">
                  <c:v>200.8</c:v>
                </c:pt>
                <c:pt idx="127">
                  <c:v>195</c:v>
                </c:pt>
                <c:pt idx="128">
                  <c:v>192.8</c:v>
                </c:pt>
                <c:pt idx="129">
                  <c:v>186</c:v>
                </c:pt>
                <c:pt idx="130">
                  <c:v>181.4</c:v>
                </c:pt>
                <c:pt idx="131">
                  <c:v>181.4</c:v>
                </c:pt>
                <c:pt idx="132">
                  <c:v>181.2</c:v>
                </c:pt>
                <c:pt idx="133">
                  <c:v>179.2</c:v>
                </c:pt>
                <c:pt idx="134">
                  <c:v>179.4</c:v>
                </c:pt>
                <c:pt idx="135">
                  <c:v>176</c:v>
                </c:pt>
                <c:pt idx="136">
                  <c:v>177.8</c:v>
                </c:pt>
                <c:pt idx="137">
                  <c:v>178.8</c:v>
                </c:pt>
                <c:pt idx="138">
                  <c:v>186</c:v>
                </c:pt>
                <c:pt idx="139">
                  <c:v>185.6</c:v>
                </c:pt>
                <c:pt idx="140">
                  <c:v>184</c:v>
                </c:pt>
                <c:pt idx="141">
                  <c:v>178.2</c:v>
                </c:pt>
                <c:pt idx="142">
                  <c:v>174.8</c:v>
                </c:pt>
                <c:pt idx="143">
                  <c:v>173.6</c:v>
                </c:pt>
                <c:pt idx="144">
                  <c:v>171</c:v>
                </c:pt>
                <c:pt idx="145">
                  <c:v>170</c:v>
                </c:pt>
                <c:pt idx="146">
                  <c:v>169</c:v>
                </c:pt>
                <c:pt idx="147">
                  <c:v>166.8</c:v>
                </c:pt>
                <c:pt idx="148">
                  <c:v>166.2</c:v>
                </c:pt>
                <c:pt idx="149">
                  <c:v>168.4</c:v>
                </c:pt>
                <c:pt idx="150">
                  <c:v>167.4</c:v>
                </c:pt>
                <c:pt idx="151">
                  <c:v>167.4</c:v>
                </c:pt>
                <c:pt idx="152">
                  <c:v>163.80000000000001</c:v>
                </c:pt>
                <c:pt idx="153">
                  <c:v>164.6</c:v>
                </c:pt>
                <c:pt idx="154">
                  <c:v>164.6</c:v>
                </c:pt>
                <c:pt idx="155">
                  <c:v>162.6</c:v>
                </c:pt>
                <c:pt idx="156">
                  <c:v>154.6</c:v>
                </c:pt>
                <c:pt idx="157">
                  <c:v>154.6</c:v>
                </c:pt>
                <c:pt idx="158">
                  <c:v>156.80000000000001</c:v>
                </c:pt>
                <c:pt idx="159">
                  <c:v>154.19999999999999</c:v>
                </c:pt>
                <c:pt idx="160">
                  <c:v>152</c:v>
                </c:pt>
                <c:pt idx="161">
                  <c:v>156.80000000000001</c:v>
                </c:pt>
                <c:pt idx="162">
                  <c:v>155.4</c:v>
                </c:pt>
                <c:pt idx="163">
                  <c:v>155.19999999999999</c:v>
                </c:pt>
                <c:pt idx="164">
                  <c:v>157.80000000000001</c:v>
                </c:pt>
                <c:pt idx="165">
                  <c:v>157.6</c:v>
                </c:pt>
                <c:pt idx="166">
                  <c:v>158.6</c:v>
                </c:pt>
                <c:pt idx="167">
                  <c:v>162</c:v>
                </c:pt>
                <c:pt idx="168">
                  <c:v>164.4</c:v>
                </c:pt>
                <c:pt idx="169">
                  <c:v>166.4</c:v>
                </c:pt>
                <c:pt idx="170">
                  <c:v>165</c:v>
                </c:pt>
                <c:pt idx="171">
                  <c:v>166.6</c:v>
                </c:pt>
                <c:pt idx="172">
                  <c:v>164.4</c:v>
                </c:pt>
                <c:pt idx="173">
                  <c:v>162.19999999999999</c:v>
                </c:pt>
                <c:pt idx="174">
                  <c:v>162.4</c:v>
                </c:pt>
                <c:pt idx="175">
                  <c:v>162.4</c:v>
                </c:pt>
                <c:pt idx="176">
                  <c:v>157</c:v>
                </c:pt>
                <c:pt idx="177">
                  <c:v>158.6</c:v>
                </c:pt>
                <c:pt idx="178">
                  <c:v>159.80000000000001</c:v>
                </c:pt>
                <c:pt idx="179">
                  <c:v>161.4</c:v>
                </c:pt>
                <c:pt idx="180">
                  <c:v>161.6</c:v>
                </c:pt>
                <c:pt idx="181">
                  <c:v>162.6</c:v>
                </c:pt>
                <c:pt idx="182">
                  <c:v>162.4</c:v>
                </c:pt>
                <c:pt idx="183">
                  <c:v>161</c:v>
                </c:pt>
                <c:pt idx="184">
                  <c:v>159.4</c:v>
                </c:pt>
                <c:pt idx="185">
                  <c:v>158.6</c:v>
                </c:pt>
                <c:pt idx="186">
                  <c:v>163.6</c:v>
                </c:pt>
                <c:pt idx="187">
                  <c:v>164.2</c:v>
                </c:pt>
                <c:pt idx="188">
                  <c:v>174.8</c:v>
                </c:pt>
                <c:pt idx="189">
                  <c:v>177.6</c:v>
                </c:pt>
                <c:pt idx="190">
                  <c:v>177.6</c:v>
                </c:pt>
                <c:pt idx="191">
                  <c:v>173.4</c:v>
                </c:pt>
                <c:pt idx="192">
                  <c:v>170.2</c:v>
                </c:pt>
                <c:pt idx="193">
                  <c:v>166.8</c:v>
                </c:pt>
                <c:pt idx="194">
                  <c:v>165.8</c:v>
                </c:pt>
                <c:pt idx="195">
                  <c:v>164.4</c:v>
                </c:pt>
                <c:pt idx="196">
                  <c:v>166.4</c:v>
                </c:pt>
                <c:pt idx="197">
                  <c:v>165.4</c:v>
                </c:pt>
                <c:pt idx="198">
                  <c:v>160.6</c:v>
                </c:pt>
                <c:pt idx="199">
                  <c:v>156</c:v>
                </c:pt>
                <c:pt idx="200">
                  <c:v>156</c:v>
                </c:pt>
                <c:pt idx="201">
                  <c:v>151.4</c:v>
                </c:pt>
                <c:pt idx="202">
                  <c:v>150.6</c:v>
                </c:pt>
                <c:pt idx="203">
                  <c:v>148</c:v>
                </c:pt>
                <c:pt idx="204">
                  <c:v>146.6</c:v>
                </c:pt>
                <c:pt idx="205">
                  <c:v>147</c:v>
                </c:pt>
                <c:pt idx="206">
                  <c:v>148</c:v>
                </c:pt>
                <c:pt idx="207">
                  <c:v>145.80000000000001</c:v>
                </c:pt>
                <c:pt idx="208">
                  <c:v>145.4</c:v>
                </c:pt>
                <c:pt idx="209">
                  <c:v>146.19999999999999</c:v>
                </c:pt>
                <c:pt idx="210">
                  <c:v>145.19999999999999</c:v>
                </c:pt>
                <c:pt idx="211">
                  <c:v>146.4</c:v>
                </c:pt>
                <c:pt idx="212">
                  <c:v>146.6</c:v>
                </c:pt>
                <c:pt idx="213">
                  <c:v>146.4</c:v>
                </c:pt>
                <c:pt idx="214">
                  <c:v>149</c:v>
                </c:pt>
                <c:pt idx="215">
                  <c:v>150</c:v>
                </c:pt>
                <c:pt idx="216">
                  <c:v>156.4</c:v>
                </c:pt>
                <c:pt idx="217">
                  <c:v>157.80000000000001</c:v>
                </c:pt>
                <c:pt idx="218">
                  <c:v>154.80000000000001</c:v>
                </c:pt>
                <c:pt idx="219">
                  <c:v>149.4</c:v>
                </c:pt>
                <c:pt idx="220">
                  <c:v>148</c:v>
                </c:pt>
                <c:pt idx="221">
                  <c:v>149.6</c:v>
                </c:pt>
                <c:pt idx="222">
                  <c:v>150.4</c:v>
                </c:pt>
                <c:pt idx="223">
                  <c:v>150.6</c:v>
                </c:pt>
                <c:pt idx="224">
                  <c:v>153.4</c:v>
                </c:pt>
                <c:pt idx="225">
                  <c:v>152.19999999999999</c:v>
                </c:pt>
                <c:pt idx="226">
                  <c:v>151</c:v>
                </c:pt>
                <c:pt idx="227">
                  <c:v>148.4</c:v>
                </c:pt>
                <c:pt idx="228">
                  <c:v>146.80000000000001</c:v>
                </c:pt>
                <c:pt idx="229">
                  <c:v>150.4</c:v>
                </c:pt>
                <c:pt idx="230">
                  <c:v>151.80000000000001</c:v>
                </c:pt>
                <c:pt idx="231">
                  <c:v>152.80000000000001</c:v>
                </c:pt>
                <c:pt idx="232">
                  <c:v>153.80000000000001</c:v>
                </c:pt>
                <c:pt idx="233">
                  <c:v>153.80000000000001</c:v>
                </c:pt>
                <c:pt idx="234">
                  <c:v>155.19999999999999</c:v>
                </c:pt>
                <c:pt idx="235">
                  <c:v>158.6</c:v>
                </c:pt>
                <c:pt idx="236">
                  <c:v>161.19999999999999</c:v>
                </c:pt>
                <c:pt idx="237">
                  <c:v>158.6</c:v>
                </c:pt>
                <c:pt idx="238">
                  <c:v>163.4</c:v>
                </c:pt>
                <c:pt idx="239">
                  <c:v>165.4</c:v>
                </c:pt>
                <c:pt idx="240">
                  <c:v>161.80000000000001</c:v>
                </c:pt>
                <c:pt idx="241">
                  <c:v>156.80000000000001</c:v>
                </c:pt>
                <c:pt idx="242">
                  <c:v>153.19999999999999</c:v>
                </c:pt>
                <c:pt idx="243">
                  <c:v>152.6</c:v>
                </c:pt>
                <c:pt idx="244">
                  <c:v>147.80000000000001</c:v>
                </c:pt>
                <c:pt idx="245">
                  <c:v>148.80000000000001</c:v>
                </c:pt>
                <c:pt idx="246">
                  <c:v>150.80000000000001</c:v>
                </c:pt>
                <c:pt idx="247">
                  <c:v>145.80000000000001</c:v>
                </c:pt>
                <c:pt idx="248">
                  <c:v>144</c:v>
                </c:pt>
                <c:pt idx="249">
                  <c:v>142.6</c:v>
                </c:pt>
                <c:pt idx="250">
                  <c:v>142.6</c:v>
                </c:pt>
                <c:pt idx="251">
                  <c:v>140.80000000000001</c:v>
                </c:pt>
                <c:pt idx="252">
                  <c:v>140.4</c:v>
                </c:pt>
                <c:pt idx="253">
                  <c:v>139.4</c:v>
                </c:pt>
                <c:pt idx="254">
                  <c:v>137.80000000000001</c:v>
                </c:pt>
                <c:pt idx="255">
                  <c:v>137.80000000000001</c:v>
                </c:pt>
                <c:pt idx="256">
                  <c:v>139.80000000000001</c:v>
                </c:pt>
                <c:pt idx="257">
                  <c:v>136.19999999999999</c:v>
                </c:pt>
                <c:pt idx="258">
                  <c:v>133.19999999999999</c:v>
                </c:pt>
                <c:pt idx="259">
                  <c:v>133.6</c:v>
                </c:pt>
                <c:pt idx="260">
                  <c:v>133.6</c:v>
                </c:pt>
                <c:pt idx="261">
                  <c:v>135.6</c:v>
                </c:pt>
                <c:pt idx="262">
                  <c:v>136</c:v>
                </c:pt>
                <c:pt idx="263">
                  <c:v>139</c:v>
                </c:pt>
                <c:pt idx="264">
                  <c:v>139.19999999999999</c:v>
                </c:pt>
                <c:pt idx="265">
                  <c:v>138</c:v>
                </c:pt>
                <c:pt idx="266">
                  <c:v>140.80000000000001</c:v>
                </c:pt>
                <c:pt idx="267">
                  <c:v>140.19999999999999</c:v>
                </c:pt>
                <c:pt idx="268">
                  <c:v>137</c:v>
                </c:pt>
                <c:pt idx="269">
                  <c:v>134.80000000000001</c:v>
                </c:pt>
                <c:pt idx="270">
                  <c:v>134.80000000000001</c:v>
                </c:pt>
                <c:pt idx="271">
                  <c:v>134.80000000000001</c:v>
                </c:pt>
                <c:pt idx="272">
                  <c:v>131.4</c:v>
                </c:pt>
                <c:pt idx="273">
                  <c:v>135.19999999999999</c:v>
                </c:pt>
                <c:pt idx="274">
                  <c:v>133</c:v>
                </c:pt>
                <c:pt idx="275">
                  <c:v>134.19999999999999</c:v>
                </c:pt>
                <c:pt idx="276">
                  <c:v>131.80000000000001</c:v>
                </c:pt>
                <c:pt idx="277">
                  <c:v>133.19999999999999</c:v>
                </c:pt>
                <c:pt idx="278">
                  <c:v>132</c:v>
                </c:pt>
                <c:pt idx="279">
                  <c:v>133.19999999999999</c:v>
                </c:pt>
                <c:pt idx="280">
                  <c:v>135</c:v>
                </c:pt>
                <c:pt idx="281">
                  <c:v>136.19999999999999</c:v>
                </c:pt>
                <c:pt idx="282">
                  <c:v>137.4</c:v>
                </c:pt>
                <c:pt idx="283">
                  <c:v>133.6</c:v>
                </c:pt>
                <c:pt idx="284">
                  <c:v>132.6</c:v>
                </c:pt>
                <c:pt idx="285">
                  <c:v>132.6</c:v>
                </c:pt>
                <c:pt idx="286">
                  <c:v>133</c:v>
                </c:pt>
                <c:pt idx="287">
                  <c:v>135.6</c:v>
                </c:pt>
                <c:pt idx="288">
                  <c:v>135.4</c:v>
                </c:pt>
                <c:pt idx="289">
                  <c:v>134.19999999999999</c:v>
                </c:pt>
                <c:pt idx="290">
                  <c:v>133.6</c:v>
                </c:pt>
                <c:pt idx="291">
                  <c:v>131.6</c:v>
                </c:pt>
                <c:pt idx="292">
                  <c:v>133.80000000000001</c:v>
                </c:pt>
                <c:pt idx="293">
                  <c:v>132.80000000000001</c:v>
                </c:pt>
                <c:pt idx="294">
                  <c:v>133.80000000000001</c:v>
                </c:pt>
                <c:pt idx="295">
                  <c:v>133.80000000000001</c:v>
                </c:pt>
                <c:pt idx="296">
                  <c:v>134.19999999999999</c:v>
                </c:pt>
                <c:pt idx="297">
                  <c:v>132.80000000000001</c:v>
                </c:pt>
                <c:pt idx="298">
                  <c:v>130.80000000000001</c:v>
                </c:pt>
                <c:pt idx="299">
                  <c:v>131.80000000000001</c:v>
                </c:pt>
                <c:pt idx="300">
                  <c:v>135.4</c:v>
                </c:pt>
                <c:pt idx="301">
                  <c:v>152.4</c:v>
                </c:pt>
                <c:pt idx="302">
                  <c:v>145.19999999999999</c:v>
                </c:pt>
                <c:pt idx="303">
                  <c:v>145.80000000000001</c:v>
                </c:pt>
                <c:pt idx="304">
                  <c:v>150.19999999999999</c:v>
                </c:pt>
                <c:pt idx="305">
                  <c:v>151</c:v>
                </c:pt>
                <c:pt idx="306">
                  <c:v>147.4</c:v>
                </c:pt>
                <c:pt idx="307">
                  <c:v>148.6</c:v>
                </c:pt>
                <c:pt idx="308">
                  <c:v>146.6</c:v>
                </c:pt>
                <c:pt idx="309">
                  <c:v>141</c:v>
                </c:pt>
                <c:pt idx="310">
                  <c:v>142.4</c:v>
                </c:pt>
                <c:pt idx="311">
                  <c:v>147</c:v>
                </c:pt>
                <c:pt idx="312">
                  <c:v>145.19999999999999</c:v>
                </c:pt>
                <c:pt idx="313">
                  <c:v>143.19999999999999</c:v>
                </c:pt>
                <c:pt idx="314">
                  <c:v>141.6</c:v>
                </c:pt>
                <c:pt idx="315">
                  <c:v>139.4</c:v>
                </c:pt>
                <c:pt idx="316">
                  <c:v>139.80000000000001</c:v>
                </c:pt>
                <c:pt idx="317">
                  <c:v>138.4</c:v>
                </c:pt>
                <c:pt idx="318">
                  <c:v>132.6</c:v>
                </c:pt>
                <c:pt idx="319">
                  <c:v>131.80000000000001</c:v>
                </c:pt>
                <c:pt idx="320">
                  <c:v>132.4</c:v>
                </c:pt>
                <c:pt idx="321">
                  <c:v>131.4</c:v>
                </c:pt>
                <c:pt idx="322">
                  <c:v>131.4</c:v>
                </c:pt>
                <c:pt idx="323">
                  <c:v>130.6</c:v>
                </c:pt>
                <c:pt idx="324">
                  <c:v>130.80000000000001</c:v>
                </c:pt>
                <c:pt idx="325">
                  <c:v>130.6</c:v>
                </c:pt>
                <c:pt idx="326">
                  <c:v>128.80000000000001</c:v>
                </c:pt>
                <c:pt idx="327">
                  <c:v>128.6</c:v>
                </c:pt>
                <c:pt idx="328">
                  <c:v>128.19999999999999</c:v>
                </c:pt>
                <c:pt idx="329">
                  <c:v>128.19999999999999</c:v>
                </c:pt>
                <c:pt idx="330">
                  <c:v>122.2</c:v>
                </c:pt>
                <c:pt idx="331">
                  <c:v>123.8</c:v>
                </c:pt>
                <c:pt idx="332">
                  <c:v>122.8</c:v>
                </c:pt>
                <c:pt idx="333">
                  <c:v>123.2</c:v>
                </c:pt>
                <c:pt idx="334">
                  <c:v>121.4</c:v>
                </c:pt>
                <c:pt idx="335">
                  <c:v>122</c:v>
                </c:pt>
                <c:pt idx="336">
                  <c:v>122.2</c:v>
                </c:pt>
                <c:pt idx="337">
                  <c:v>120.6</c:v>
                </c:pt>
                <c:pt idx="338">
                  <c:v>116.2</c:v>
                </c:pt>
                <c:pt idx="339">
                  <c:v>114.2</c:v>
                </c:pt>
                <c:pt idx="340">
                  <c:v>116</c:v>
                </c:pt>
                <c:pt idx="341">
                  <c:v>118</c:v>
                </c:pt>
                <c:pt idx="342">
                  <c:v>116</c:v>
                </c:pt>
                <c:pt idx="343">
                  <c:v>114.4</c:v>
                </c:pt>
                <c:pt idx="344">
                  <c:v>114.6</c:v>
                </c:pt>
                <c:pt idx="345">
                  <c:v>119.2</c:v>
                </c:pt>
                <c:pt idx="346">
                  <c:v>117.8</c:v>
                </c:pt>
                <c:pt idx="347">
                  <c:v>117</c:v>
                </c:pt>
                <c:pt idx="348">
                  <c:v>117.2</c:v>
                </c:pt>
                <c:pt idx="349">
                  <c:v>120</c:v>
                </c:pt>
                <c:pt idx="350">
                  <c:v>119.8</c:v>
                </c:pt>
                <c:pt idx="351">
                  <c:v>118.8</c:v>
                </c:pt>
                <c:pt idx="352">
                  <c:v>116.4</c:v>
                </c:pt>
                <c:pt idx="353">
                  <c:v>118.8</c:v>
                </c:pt>
                <c:pt idx="354">
                  <c:v>118</c:v>
                </c:pt>
                <c:pt idx="355">
                  <c:v>117.4</c:v>
                </c:pt>
                <c:pt idx="356">
                  <c:v>116</c:v>
                </c:pt>
                <c:pt idx="357">
                  <c:v>114.8</c:v>
                </c:pt>
                <c:pt idx="358">
                  <c:v>111.4</c:v>
                </c:pt>
                <c:pt idx="359">
                  <c:v>108.2</c:v>
                </c:pt>
                <c:pt idx="360">
                  <c:v>109.2</c:v>
                </c:pt>
                <c:pt idx="361">
                  <c:v>106.6</c:v>
                </c:pt>
                <c:pt idx="362">
                  <c:v>105.8</c:v>
                </c:pt>
                <c:pt idx="363">
                  <c:v>108</c:v>
                </c:pt>
                <c:pt idx="364">
                  <c:v>106.6</c:v>
                </c:pt>
                <c:pt idx="365">
                  <c:v>106.6</c:v>
                </c:pt>
                <c:pt idx="366">
                  <c:v>107</c:v>
                </c:pt>
                <c:pt idx="367">
                  <c:v>108</c:v>
                </c:pt>
                <c:pt idx="368">
                  <c:v>106.4</c:v>
                </c:pt>
                <c:pt idx="369">
                  <c:v>102.8</c:v>
                </c:pt>
                <c:pt idx="370">
                  <c:v>105.6</c:v>
                </c:pt>
                <c:pt idx="371">
                  <c:v>105.6</c:v>
                </c:pt>
                <c:pt idx="372">
                  <c:v>107.4</c:v>
                </c:pt>
                <c:pt idx="373">
                  <c:v>108.2</c:v>
                </c:pt>
                <c:pt idx="374">
                  <c:v>110</c:v>
                </c:pt>
                <c:pt idx="375">
                  <c:v>108.6</c:v>
                </c:pt>
                <c:pt idx="376">
                  <c:v>103.8</c:v>
                </c:pt>
                <c:pt idx="377">
                  <c:v>107.6</c:v>
                </c:pt>
                <c:pt idx="378">
                  <c:v>108.4</c:v>
                </c:pt>
                <c:pt idx="379">
                  <c:v>102.2</c:v>
                </c:pt>
                <c:pt idx="380">
                  <c:v>101.4</c:v>
                </c:pt>
                <c:pt idx="381">
                  <c:v>104</c:v>
                </c:pt>
                <c:pt idx="382">
                  <c:v>103.4</c:v>
                </c:pt>
                <c:pt idx="383">
                  <c:v>104</c:v>
                </c:pt>
                <c:pt idx="384">
                  <c:v>106.6</c:v>
                </c:pt>
                <c:pt idx="385">
                  <c:v>113</c:v>
                </c:pt>
                <c:pt idx="386">
                  <c:v>114.2</c:v>
                </c:pt>
                <c:pt idx="387">
                  <c:v>115.8</c:v>
                </c:pt>
                <c:pt idx="388">
                  <c:v>110.4</c:v>
                </c:pt>
                <c:pt idx="389">
                  <c:v>118</c:v>
                </c:pt>
                <c:pt idx="390">
                  <c:v>117</c:v>
                </c:pt>
                <c:pt idx="391">
                  <c:v>118.6</c:v>
                </c:pt>
                <c:pt idx="392">
                  <c:v>118.6</c:v>
                </c:pt>
                <c:pt idx="393">
                  <c:v>114.4</c:v>
                </c:pt>
                <c:pt idx="394">
                  <c:v>109</c:v>
                </c:pt>
                <c:pt idx="395">
                  <c:v>109.6</c:v>
                </c:pt>
                <c:pt idx="396">
                  <c:v>118.6</c:v>
                </c:pt>
                <c:pt idx="397">
                  <c:v>114.8</c:v>
                </c:pt>
                <c:pt idx="398">
                  <c:v>113.4</c:v>
                </c:pt>
                <c:pt idx="399">
                  <c:v>116.2</c:v>
                </c:pt>
                <c:pt idx="400">
                  <c:v>119.6</c:v>
                </c:pt>
                <c:pt idx="401">
                  <c:v>116.6</c:v>
                </c:pt>
                <c:pt idx="402">
                  <c:v>123.8</c:v>
                </c:pt>
                <c:pt idx="403">
                  <c:v>121.2</c:v>
                </c:pt>
                <c:pt idx="404">
                  <c:v>127.2</c:v>
                </c:pt>
                <c:pt idx="405">
                  <c:v>129</c:v>
                </c:pt>
                <c:pt idx="406">
                  <c:v>134.80000000000001</c:v>
                </c:pt>
                <c:pt idx="407">
                  <c:v>140.6</c:v>
                </c:pt>
                <c:pt idx="408">
                  <c:v>171</c:v>
                </c:pt>
                <c:pt idx="409">
                  <c:v>163.80000000000001</c:v>
                </c:pt>
                <c:pt idx="410">
                  <c:v>160.4</c:v>
                </c:pt>
                <c:pt idx="411">
                  <c:v>158</c:v>
                </c:pt>
                <c:pt idx="412">
                  <c:v>159.4</c:v>
                </c:pt>
                <c:pt idx="413">
                  <c:v>156.19999999999999</c:v>
                </c:pt>
                <c:pt idx="414">
                  <c:v>158.19999999999999</c:v>
                </c:pt>
                <c:pt idx="415">
                  <c:v>157.4</c:v>
                </c:pt>
                <c:pt idx="416">
                  <c:v>153.4</c:v>
                </c:pt>
                <c:pt idx="417">
                  <c:v>140.4</c:v>
                </c:pt>
                <c:pt idx="418">
                  <c:v>146.80000000000001</c:v>
                </c:pt>
                <c:pt idx="419">
                  <c:v>151.19999999999999</c:v>
                </c:pt>
                <c:pt idx="420">
                  <c:v>149</c:v>
                </c:pt>
                <c:pt idx="421">
                  <c:v>156.6</c:v>
                </c:pt>
                <c:pt idx="422">
                  <c:v>161.19999999999999</c:v>
                </c:pt>
                <c:pt idx="423">
                  <c:v>182</c:v>
                </c:pt>
                <c:pt idx="424">
                  <c:v>168.2</c:v>
                </c:pt>
                <c:pt idx="425">
                  <c:v>173</c:v>
                </c:pt>
                <c:pt idx="426">
                  <c:v>174.4</c:v>
                </c:pt>
                <c:pt idx="427">
                  <c:v>169</c:v>
                </c:pt>
                <c:pt idx="428">
                  <c:v>166.4</c:v>
                </c:pt>
                <c:pt idx="429">
                  <c:v>161.80000000000001</c:v>
                </c:pt>
                <c:pt idx="430">
                  <c:v>160.4</c:v>
                </c:pt>
                <c:pt idx="431">
                  <c:v>167.2</c:v>
                </c:pt>
                <c:pt idx="432">
                  <c:v>163.4</c:v>
                </c:pt>
                <c:pt idx="433">
                  <c:v>167</c:v>
                </c:pt>
                <c:pt idx="434">
                  <c:v>159.19999999999999</c:v>
                </c:pt>
                <c:pt idx="435">
                  <c:v>159.19999999999999</c:v>
                </c:pt>
                <c:pt idx="436">
                  <c:v>158.4</c:v>
                </c:pt>
                <c:pt idx="437">
                  <c:v>167.4</c:v>
                </c:pt>
                <c:pt idx="438">
                  <c:v>165.2</c:v>
                </c:pt>
                <c:pt idx="439">
                  <c:v>170.6</c:v>
                </c:pt>
                <c:pt idx="440">
                  <c:v>180</c:v>
                </c:pt>
                <c:pt idx="441">
                  <c:v>173.4</c:v>
                </c:pt>
                <c:pt idx="442">
                  <c:v>168.4</c:v>
                </c:pt>
                <c:pt idx="443">
                  <c:v>161.6</c:v>
                </c:pt>
                <c:pt idx="444">
                  <c:v>160.80000000000001</c:v>
                </c:pt>
                <c:pt idx="445">
                  <c:v>160.80000000000001</c:v>
                </c:pt>
                <c:pt idx="446">
                  <c:v>152.19999999999999</c:v>
                </c:pt>
                <c:pt idx="447">
                  <c:v>144.4</c:v>
                </c:pt>
                <c:pt idx="448">
                  <c:v>139.19999999999999</c:v>
                </c:pt>
                <c:pt idx="449">
                  <c:v>139.19999999999999</c:v>
                </c:pt>
                <c:pt idx="450">
                  <c:v>142.4</c:v>
                </c:pt>
                <c:pt idx="451">
                  <c:v>142.4</c:v>
                </c:pt>
                <c:pt idx="452">
                  <c:v>143</c:v>
                </c:pt>
                <c:pt idx="453">
                  <c:v>145.6</c:v>
                </c:pt>
                <c:pt idx="454">
                  <c:v>146</c:v>
                </c:pt>
                <c:pt idx="455">
                  <c:v>146</c:v>
                </c:pt>
                <c:pt idx="456">
                  <c:v>146.6</c:v>
                </c:pt>
                <c:pt idx="457">
                  <c:v>145.4</c:v>
                </c:pt>
                <c:pt idx="458">
                  <c:v>146.4</c:v>
                </c:pt>
                <c:pt idx="459">
                  <c:v>142.19999999999999</c:v>
                </c:pt>
                <c:pt idx="460">
                  <c:v>142.19999999999999</c:v>
                </c:pt>
                <c:pt idx="461">
                  <c:v>136</c:v>
                </c:pt>
                <c:pt idx="462">
                  <c:v>136</c:v>
                </c:pt>
                <c:pt idx="463">
                  <c:v>133.4</c:v>
                </c:pt>
                <c:pt idx="464">
                  <c:v>132.4</c:v>
                </c:pt>
                <c:pt idx="465">
                  <c:v>132.6</c:v>
                </c:pt>
                <c:pt idx="466">
                  <c:v>133.4</c:v>
                </c:pt>
                <c:pt idx="467">
                  <c:v>141.4</c:v>
                </c:pt>
                <c:pt idx="468">
                  <c:v>141</c:v>
                </c:pt>
                <c:pt idx="469">
                  <c:v>148.6</c:v>
                </c:pt>
                <c:pt idx="470">
                  <c:v>149.80000000000001</c:v>
                </c:pt>
                <c:pt idx="471">
                  <c:v>148.19999999999999</c:v>
                </c:pt>
                <c:pt idx="472">
                  <c:v>152.80000000000001</c:v>
                </c:pt>
                <c:pt idx="473">
                  <c:v>150</c:v>
                </c:pt>
                <c:pt idx="474">
                  <c:v>146.19999999999999</c:v>
                </c:pt>
                <c:pt idx="475">
                  <c:v>143.80000000000001</c:v>
                </c:pt>
                <c:pt idx="476">
                  <c:v>142.80000000000001</c:v>
                </c:pt>
                <c:pt idx="477">
                  <c:v>136.80000000000001</c:v>
                </c:pt>
                <c:pt idx="478">
                  <c:v>145.19999999999999</c:v>
                </c:pt>
                <c:pt idx="479">
                  <c:v>151.80000000000001</c:v>
                </c:pt>
                <c:pt idx="480">
                  <c:v>150.6</c:v>
                </c:pt>
                <c:pt idx="481">
                  <c:v>149.4</c:v>
                </c:pt>
                <c:pt idx="482">
                  <c:v>155.19999999999999</c:v>
                </c:pt>
                <c:pt idx="483">
                  <c:v>163.4</c:v>
                </c:pt>
                <c:pt idx="484">
                  <c:v>166</c:v>
                </c:pt>
                <c:pt idx="485">
                  <c:v>166</c:v>
                </c:pt>
                <c:pt idx="486">
                  <c:v>167.2</c:v>
                </c:pt>
                <c:pt idx="487">
                  <c:v>164.6</c:v>
                </c:pt>
                <c:pt idx="488">
                  <c:v>169.6</c:v>
                </c:pt>
                <c:pt idx="489">
                  <c:v>177</c:v>
                </c:pt>
                <c:pt idx="490">
                  <c:v>184</c:v>
                </c:pt>
                <c:pt idx="491">
                  <c:v>186.2</c:v>
                </c:pt>
                <c:pt idx="492">
                  <c:v>194</c:v>
                </c:pt>
                <c:pt idx="493">
                  <c:v>194</c:v>
                </c:pt>
                <c:pt idx="494">
                  <c:v>192.8</c:v>
                </c:pt>
                <c:pt idx="495">
                  <c:v>208.2</c:v>
                </c:pt>
                <c:pt idx="496">
                  <c:v>201</c:v>
                </c:pt>
                <c:pt idx="497">
                  <c:v>190</c:v>
                </c:pt>
                <c:pt idx="498">
                  <c:v>193.4</c:v>
                </c:pt>
                <c:pt idx="499">
                  <c:v>184</c:v>
                </c:pt>
                <c:pt idx="500">
                  <c:v>192</c:v>
                </c:pt>
                <c:pt idx="501">
                  <c:v>193.6</c:v>
                </c:pt>
                <c:pt idx="502">
                  <c:v>190.2</c:v>
                </c:pt>
                <c:pt idx="503">
                  <c:v>184</c:v>
                </c:pt>
                <c:pt idx="504">
                  <c:v>179.6</c:v>
                </c:pt>
                <c:pt idx="505">
                  <c:v>172.2</c:v>
                </c:pt>
                <c:pt idx="506">
                  <c:v>181</c:v>
                </c:pt>
                <c:pt idx="507">
                  <c:v>180</c:v>
                </c:pt>
                <c:pt idx="508">
                  <c:v>171</c:v>
                </c:pt>
                <c:pt idx="509">
                  <c:v>168.2</c:v>
                </c:pt>
                <c:pt idx="510">
                  <c:v>173.4</c:v>
                </c:pt>
                <c:pt idx="511">
                  <c:v>178.4</c:v>
                </c:pt>
                <c:pt idx="512">
                  <c:v>183.8</c:v>
                </c:pt>
                <c:pt idx="513">
                  <c:v>187.6</c:v>
                </c:pt>
                <c:pt idx="514">
                  <c:v>177.8</c:v>
                </c:pt>
                <c:pt idx="515">
                  <c:v>175.2</c:v>
                </c:pt>
                <c:pt idx="516">
                  <c:v>175.2</c:v>
                </c:pt>
                <c:pt idx="517">
                  <c:v>169.2</c:v>
                </c:pt>
                <c:pt idx="518">
                  <c:v>170.2</c:v>
                </c:pt>
                <c:pt idx="519">
                  <c:v>175.4</c:v>
                </c:pt>
                <c:pt idx="520">
                  <c:v>183.2</c:v>
                </c:pt>
                <c:pt idx="521">
                  <c:v>183.2</c:v>
                </c:pt>
                <c:pt idx="522">
                  <c:v>190.6</c:v>
                </c:pt>
                <c:pt idx="523">
                  <c:v>190.2</c:v>
                </c:pt>
                <c:pt idx="524">
                  <c:v>195.4</c:v>
                </c:pt>
                <c:pt idx="525">
                  <c:v>193.8</c:v>
                </c:pt>
                <c:pt idx="526">
                  <c:v>192</c:v>
                </c:pt>
                <c:pt idx="527">
                  <c:v>201.4</c:v>
                </c:pt>
                <c:pt idx="528">
                  <c:v>194.4</c:v>
                </c:pt>
                <c:pt idx="529">
                  <c:v>197.8</c:v>
                </c:pt>
                <c:pt idx="530">
                  <c:v>198</c:v>
                </c:pt>
                <c:pt idx="531">
                  <c:v>204.4</c:v>
                </c:pt>
                <c:pt idx="532">
                  <c:v>203.6</c:v>
                </c:pt>
                <c:pt idx="533">
                  <c:v>211</c:v>
                </c:pt>
                <c:pt idx="534">
                  <c:v>213</c:v>
                </c:pt>
                <c:pt idx="535">
                  <c:v>213</c:v>
                </c:pt>
                <c:pt idx="536">
                  <c:v>228</c:v>
                </c:pt>
                <c:pt idx="537">
                  <c:v>234.4</c:v>
                </c:pt>
                <c:pt idx="538">
                  <c:v>212.6</c:v>
                </c:pt>
                <c:pt idx="539">
                  <c:v>216.6</c:v>
                </c:pt>
                <c:pt idx="540">
                  <c:v>217.6</c:v>
                </c:pt>
                <c:pt idx="541">
                  <c:v>213.6</c:v>
                </c:pt>
                <c:pt idx="542">
                  <c:v>207.8</c:v>
                </c:pt>
                <c:pt idx="543">
                  <c:v>216.8</c:v>
                </c:pt>
                <c:pt idx="544">
                  <c:v>219.2</c:v>
                </c:pt>
                <c:pt idx="545">
                  <c:v>213.8</c:v>
                </c:pt>
                <c:pt idx="546">
                  <c:v>222.4</c:v>
                </c:pt>
                <c:pt idx="547">
                  <c:v>221.4</c:v>
                </c:pt>
                <c:pt idx="548">
                  <c:v>212.4</c:v>
                </c:pt>
                <c:pt idx="549">
                  <c:v>223</c:v>
                </c:pt>
                <c:pt idx="550">
                  <c:v>223.4</c:v>
                </c:pt>
                <c:pt idx="551">
                  <c:v>217.6</c:v>
                </c:pt>
                <c:pt idx="552">
                  <c:v>214.4</c:v>
                </c:pt>
                <c:pt idx="553">
                  <c:v>212</c:v>
                </c:pt>
                <c:pt idx="554">
                  <c:v>218.2</c:v>
                </c:pt>
                <c:pt idx="555">
                  <c:v>218.2</c:v>
                </c:pt>
                <c:pt idx="556">
                  <c:v>218.6</c:v>
                </c:pt>
                <c:pt idx="557">
                  <c:v>210.6</c:v>
                </c:pt>
                <c:pt idx="558">
                  <c:v>217.2</c:v>
                </c:pt>
                <c:pt idx="559">
                  <c:v>211</c:v>
                </c:pt>
                <c:pt idx="560">
                  <c:v>201.6</c:v>
                </c:pt>
                <c:pt idx="561">
                  <c:v>201.8</c:v>
                </c:pt>
                <c:pt idx="562">
                  <c:v>202.2</c:v>
                </c:pt>
                <c:pt idx="563">
                  <c:v>211.6</c:v>
                </c:pt>
                <c:pt idx="564">
                  <c:v>219</c:v>
                </c:pt>
                <c:pt idx="565">
                  <c:v>222.2</c:v>
                </c:pt>
                <c:pt idx="566">
                  <c:v>213.4</c:v>
                </c:pt>
                <c:pt idx="567">
                  <c:v>208.6</c:v>
                </c:pt>
                <c:pt idx="568">
                  <c:v>211.8</c:v>
                </c:pt>
                <c:pt idx="569">
                  <c:v>223.4</c:v>
                </c:pt>
                <c:pt idx="570">
                  <c:v>230</c:v>
                </c:pt>
                <c:pt idx="571">
                  <c:v>216.2</c:v>
                </c:pt>
                <c:pt idx="572">
                  <c:v>223</c:v>
                </c:pt>
                <c:pt idx="573">
                  <c:v>222.6</c:v>
                </c:pt>
                <c:pt idx="574">
                  <c:v>230.4</c:v>
                </c:pt>
                <c:pt idx="575">
                  <c:v>243</c:v>
                </c:pt>
                <c:pt idx="576">
                  <c:v>231.2</c:v>
                </c:pt>
                <c:pt idx="577">
                  <c:v>236.6</c:v>
                </c:pt>
                <c:pt idx="578">
                  <c:v>235.6</c:v>
                </c:pt>
                <c:pt idx="579">
                  <c:v>235.6</c:v>
                </c:pt>
                <c:pt idx="580">
                  <c:v>222.6</c:v>
                </c:pt>
                <c:pt idx="581">
                  <c:v>223</c:v>
                </c:pt>
                <c:pt idx="582">
                  <c:v>224</c:v>
                </c:pt>
                <c:pt idx="583">
                  <c:v>220.8</c:v>
                </c:pt>
                <c:pt idx="584">
                  <c:v>222</c:v>
                </c:pt>
                <c:pt idx="585">
                  <c:v>226.6</c:v>
                </c:pt>
                <c:pt idx="586">
                  <c:v>216.8</c:v>
                </c:pt>
                <c:pt idx="587">
                  <c:v>212.6</c:v>
                </c:pt>
                <c:pt idx="588">
                  <c:v>207.8</c:v>
                </c:pt>
                <c:pt idx="589">
                  <c:v>209.2</c:v>
                </c:pt>
                <c:pt idx="590">
                  <c:v>203.8</c:v>
                </c:pt>
                <c:pt idx="591">
                  <c:v>202.6</c:v>
                </c:pt>
                <c:pt idx="592">
                  <c:v>209.6</c:v>
                </c:pt>
                <c:pt idx="593">
                  <c:v>204.4</c:v>
                </c:pt>
                <c:pt idx="594">
                  <c:v>206.6</c:v>
                </c:pt>
                <c:pt idx="595">
                  <c:v>204.8</c:v>
                </c:pt>
                <c:pt idx="596">
                  <c:v>199</c:v>
                </c:pt>
                <c:pt idx="597">
                  <c:v>187.2</c:v>
                </c:pt>
                <c:pt idx="598">
                  <c:v>186.8</c:v>
                </c:pt>
                <c:pt idx="599">
                  <c:v>186.6</c:v>
                </c:pt>
                <c:pt idx="600">
                  <c:v>190.2</c:v>
                </c:pt>
                <c:pt idx="601">
                  <c:v>190.8</c:v>
                </c:pt>
                <c:pt idx="602">
                  <c:v>190</c:v>
                </c:pt>
                <c:pt idx="603">
                  <c:v>184.8</c:v>
                </c:pt>
                <c:pt idx="604">
                  <c:v>182.2</c:v>
                </c:pt>
                <c:pt idx="605">
                  <c:v>183</c:v>
                </c:pt>
                <c:pt idx="606">
                  <c:v>184.2</c:v>
                </c:pt>
                <c:pt idx="607">
                  <c:v>182.8</c:v>
                </c:pt>
                <c:pt idx="608">
                  <c:v>176.4</c:v>
                </c:pt>
                <c:pt idx="609">
                  <c:v>171.4</c:v>
                </c:pt>
                <c:pt idx="610">
                  <c:v>169</c:v>
                </c:pt>
                <c:pt idx="611">
                  <c:v>164.6</c:v>
                </c:pt>
                <c:pt idx="612">
                  <c:v>169</c:v>
                </c:pt>
                <c:pt idx="613">
                  <c:v>174</c:v>
                </c:pt>
                <c:pt idx="614">
                  <c:v>177.6</c:v>
                </c:pt>
                <c:pt idx="615">
                  <c:v>177.2</c:v>
                </c:pt>
                <c:pt idx="616">
                  <c:v>169.6</c:v>
                </c:pt>
                <c:pt idx="617">
                  <c:v>168.4</c:v>
                </c:pt>
                <c:pt idx="618">
                  <c:v>171.2</c:v>
                </c:pt>
                <c:pt idx="619">
                  <c:v>166.4</c:v>
                </c:pt>
                <c:pt idx="620">
                  <c:v>167.4</c:v>
                </c:pt>
                <c:pt idx="621">
                  <c:v>173.4</c:v>
                </c:pt>
                <c:pt idx="622">
                  <c:v>172.2</c:v>
                </c:pt>
                <c:pt idx="623">
                  <c:v>166.2</c:v>
                </c:pt>
                <c:pt idx="624">
                  <c:v>172.4</c:v>
                </c:pt>
                <c:pt idx="625">
                  <c:v>172.4</c:v>
                </c:pt>
                <c:pt idx="626">
                  <c:v>170.4</c:v>
                </c:pt>
                <c:pt idx="627">
                  <c:v>171</c:v>
                </c:pt>
                <c:pt idx="628">
                  <c:v>164</c:v>
                </c:pt>
                <c:pt idx="629">
                  <c:v>160.6</c:v>
                </c:pt>
                <c:pt idx="630">
                  <c:v>163.19999999999999</c:v>
                </c:pt>
                <c:pt idx="631">
                  <c:v>167.2</c:v>
                </c:pt>
                <c:pt idx="632">
                  <c:v>164</c:v>
                </c:pt>
                <c:pt idx="633">
                  <c:v>161</c:v>
                </c:pt>
                <c:pt idx="634">
                  <c:v>168.4</c:v>
                </c:pt>
                <c:pt idx="635">
                  <c:v>171.6</c:v>
                </c:pt>
                <c:pt idx="636">
                  <c:v>161.19999999999999</c:v>
                </c:pt>
                <c:pt idx="637">
                  <c:v>168</c:v>
                </c:pt>
                <c:pt idx="638">
                  <c:v>165.6</c:v>
                </c:pt>
                <c:pt idx="639">
                  <c:v>162.19999999999999</c:v>
                </c:pt>
                <c:pt idx="640">
                  <c:v>164.2</c:v>
                </c:pt>
                <c:pt idx="641">
                  <c:v>163.6</c:v>
                </c:pt>
                <c:pt idx="642">
                  <c:v>170.6</c:v>
                </c:pt>
                <c:pt idx="643">
                  <c:v>168.2</c:v>
                </c:pt>
                <c:pt idx="644">
                  <c:v>172.8</c:v>
                </c:pt>
                <c:pt idx="645">
                  <c:v>172.2</c:v>
                </c:pt>
                <c:pt idx="646">
                  <c:v>178.8</c:v>
                </c:pt>
                <c:pt idx="647">
                  <c:v>181.8</c:v>
                </c:pt>
                <c:pt idx="648">
                  <c:v>195</c:v>
                </c:pt>
                <c:pt idx="649">
                  <c:v>201.4</c:v>
                </c:pt>
                <c:pt idx="650">
                  <c:v>203.6</c:v>
                </c:pt>
                <c:pt idx="651">
                  <c:v>207</c:v>
                </c:pt>
                <c:pt idx="652">
                  <c:v>208.8</c:v>
                </c:pt>
                <c:pt idx="653">
                  <c:v>209.2</c:v>
                </c:pt>
                <c:pt idx="654">
                  <c:v>209.2</c:v>
                </c:pt>
                <c:pt idx="655">
                  <c:v>211.6</c:v>
                </c:pt>
                <c:pt idx="656">
                  <c:v>213.4</c:v>
                </c:pt>
                <c:pt idx="657">
                  <c:v>214.6</c:v>
                </c:pt>
                <c:pt idx="658">
                  <c:v>217.4</c:v>
                </c:pt>
                <c:pt idx="659">
                  <c:v>212.2</c:v>
                </c:pt>
                <c:pt idx="660">
                  <c:v>216.4</c:v>
                </c:pt>
                <c:pt idx="661">
                  <c:v>218.4</c:v>
                </c:pt>
                <c:pt idx="662">
                  <c:v>211.4</c:v>
                </c:pt>
                <c:pt idx="663">
                  <c:v>201.6</c:v>
                </c:pt>
                <c:pt idx="664">
                  <c:v>200.2</c:v>
                </c:pt>
                <c:pt idx="665">
                  <c:v>199.4</c:v>
                </c:pt>
                <c:pt idx="666">
                  <c:v>197.4</c:v>
                </c:pt>
                <c:pt idx="667">
                  <c:v>192.8</c:v>
                </c:pt>
                <c:pt idx="668">
                  <c:v>200.6</c:v>
                </c:pt>
                <c:pt idx="669">
                  <c:v>193.2</c:v>
                </c:pt>
                <c:pt idx="670">
                  <c:v>198.4</c:v>
                </c:pt>
                <c:pt idx="671">
                  <c:v>195.2</c:v>
                </c:pt>
                <c:pt idx="672">
                  <c:v>194.6</c:v>
                </c:pt>
                <c:pt idx="673">
                  <c:v>196.4</c:v>
                </c:pt>
                <c:pt idx="674">
                  <c:v>198.4</c:v>
                </c:pt>
                <c:pt idx="675">
                  <c:v>197</c:v>
                </c:pt>
                <c:pt idx="676">
                  <c:v>194.6</c:v>
                </c:pt>
                <c:pt idx="677">
                  <c:v>192.8</c:v>
                </c:pt>
                <c:pt idx="678">
                  <c:v>199.4</c:v>
                </c:pt>
                <c:pt idx="679">
                  <c:v>200.8</c:v>
                </c:pt>
                <c:pt idx="680">
                  <c:v>197</c:v>
                </c:pt>
                <c:pt idx="681">
                  <c:v>201.4</c:v>
                </c:pt>
                <c:pt idx="682">
                  <c:v>201.6</c:v>
                </c:pt>
                <c:pt idx="683">
                  <c:v>204</c:v>
                </c:pt>
                <c:pt idx="684">
                  <c:v>207</c:v>
                </c:pt>
                <c:pt idx="685">
                  <c:v>210</c:v>
                </c:pt>
                <c:pt idx="686">
                  <c:v>208.6</c:v>
                </c:pt>
                <c:pt idx="687">
                  <c:v>212.6</c:v>
                </c:pt>
                <c:pt idx="688">
                  <c:v>209</c:v>
                </c:pt>
                <c:pt idx="689">
                  <c:v>208</c:v>
                </c:pt>
                <c:pt idx="690">
                  <c:v>212.6</c:v>
                </c:pt>
                <c:pt idx="691">
                  <c:v>213.8</c:v>
                </c:pt>
                <c:pt idx="692">
                  <c:v>214.2</c:v>
                </c:pt>
                <c:pt idx="693">
                  <c:v>211.8</c:v>
                </c:pt>
                <c:pt idx="694">
                  <c:v>208.6</c:v>
                </c:pt>
                <c:pt idx="695">
                  <c:v>208.6</c:v>
                </c:pt>
                <c:pt idx="696">
                  <c:v>214</c:v>
                </c:pt>
                <c:pt idx="697">
                  <c:v>217.2</c:v>
                </c:pt>
                <c:pt idx="698">
                  <c:v>221.4</c:v>
                </c:pt>
                <c:pt idx="699">
                  <c:v>223.4</c:v>
                </c:pt>
                <c:pt idx="700">
                  <c:v>216.4</c:v>
                </c:pt>
                <c:pt idx="701">
                  <c:v>227.6</c:v>
                </c:pt>
                <c:pt idx="702">
                  <c:v>229.8</c:v>
                </c:pt>
                <c:pt idx="703">
                  <c:v>231.8</c:v>
                </c:pt>
                <c:pt idx="704">
                  <c:v>231.2</c:v>
                </c:pt>
                <c:pt idx="705">
                  <c:v>261.39999999999969</c:v>
                </c:pt>
                <c:pt idx="706">
                  <c:v>291.39999999999969</c:v>
                </c:pt>
                <c:pt idx="707">
                  <c:v>304.2</c:v>
                </c:pt>
                <c:pt idx="708">
                  <c:v>290.2</c:v>
                </c:pt>
                <c:pt idx="709">
                  <c:v>248.4</c:v>
                </c:pt>
                <c:pt idx="710">
                  <c:v>239.4</c:v>
                </c:pt>
                <c:pt idx="711">
                  <c:v>251.4</c:v>
                </c:pt>
                <c:pt idx="712">
                  <c:v>260.8</c:v>
                </c:pt>
                <c:pt idx="713">
                  <c:v>255</c:v>
                </c:pt>
                <c:pt idx="714">
                  <c:v>265.39999999999969</c:v>
                </c:pt>
                <c:pt idx="715">
                  <c:v>295.2</c:v>
                </c:pt>
                <c:pt idx="716">
                  <c:v>291.8</c:v>
                </c:pt>
                <c:pt idx="717">
                  <c:v>295</c:v>
                </c:pt>
                <c:pt idx="718">
                  <c:v>307.8</c:v>
                </c:pt>
                <c:pt idx="719">
                  <c:v>304.8</c:v>
                </c:pt>
                <c:pt idx="720">
                  <c:v>361.8</c:v>
                </c:pt>
                <c:pt idx="721">
                  <c:v>365.2</c:v>
                </c:pt>
                <c:pt idx="722">
                  <c:v>399</c:v>
                </c:pt>
                <c:pt idx="723">
                  <c:v>409.4</c:v>
                </c:pt>
                <c:pt idx="724">
                  <c:v>465.8</c:v>
                </c:pt>
                <c:pt idx="725">
                  <c:v>465.8</c:v>
                </c:pt>
                <c:pt idx="726">
                  <c:v>406</c:v>
                </c:pt>
                <c:pt idx="727">
                  <c:v>426.6</c:v>
                </c:pt>
                <c:pt idx="728">
                  <c:v>459.8</c:v>
                </c:pt>
                <c:pt idx="729">
                  <c:v>455.2</c:v>
                </c:pt>
                <c:pt idx="730">
                  <c:v>465.2</c:v>
                </c:pt>
                <c:pt idx="731">
                  <c:v>498.4</c:v>
                </c:pt>
                <c:pt idx="732">
                  <c:v>588.4</c:v>
                </c:pt>
                <c:pt idx="733">
                  <c:v>616.6</c:v>
                </c:pt>
                <c:pt idx="734">
                  <c:v>604.4</c:v>
                </c:pt>
                <c:pt idx="735">
                  <c:v>579.6</c:v>
                </c:pt>
                <c:pt idx="736">
                  <c:v>539.20000000000005</c:v>
                </c:pt>
                <c:pt idx="737">
                  <c:v>511</c:v>
                </c:pt>
                <c:pt idx="738">
                  <c:v>477.2</c:v>
                </c:pt>
                <c:pt idx="739">
                  <c:v>450.2</c:v>
                </c:pt>
                <c:pt idx="740">
                  <c:v>437.2</c:v>
                </c:pt>
                <c:pt idx="741">
                  <c:v>411</c:v>
                </c:pt>
                <c:pt idx="742">
                  <c:v>432.2</c:v>
                </c:pt>
                <c:pt idx="743">
                  <c:v>438</c:v>
                </c:pt>
                <c:pt idx="744">
                  <c:v>433.4</c:v>
                </c:pt>
                <c:pt idx="745">
                  <c:v>426.4</c:v>
                </c:pt>
                <c:pt idx="746">
                  <c:v>426.4</c:v>
                </c:pt>
                <c:pt idx="747">
                  <c:v>449.8</c:v>
                </c:pt>
                <c:pt idx="748">
                  <c:v>458.8</c:v>
                </c:pt>
                <c:pt idx="749">
                  <c:v>456.8</c:v>
                </c:pt>
                <c:pt idx="750">
                  <c:v>454.6</c:v>
                </c:pt>
                <c:pt idx="751">
                  <c:v>468</c:v>
                </c:pt>
                <c:pt idx="752">
                  <c:v>490</c:v>
                </c:pt>
                <c:pt idx="753">
                  <c:v>522</c:v>
                </c:pt>
                <c:pt idx="754">
                  <c:v>522.6</c:v>
                </c:pt>
                <c:pt idx="755">
                  <c:v>493.8</c:v>
                </c:pt>
                <c:pt idx="756">
                  <c:v>481</c:v>
                </c:pt>
                <c:pt idx="757">
                  <c:v>484</c:v>
                </c:pt>
                <c:pt idx="758">
                  <c:v>484</c:v>
                </c:pt>
                <c:pt idx="759">
                  <c:v>482.8</c:v>
                </c:pt>
                <c:pt idx="760">
                  <c:v>512.6</c:v>
                </c:pt>
                <c:pt idx="761">
                  <c:v>507.8</c:v>
                </c:pt>
                <c:pt idx="762">
                  <c:v>502.8</c:v>
                </c:pt>
                <c:pt idx="763">
                  <c:v>509.8</c:v>
                </c:pt>
                <c:pt idx="764">
                  <c:v>501.8</c:v>
                </c:pt>
                <c:pt idx="765">
                  <c:v>484</c:v>
                </c:pt>
                <c:pt idx="766">
                  <c:v>481.6</c:v>
                </c:pt>
                <c:pt idx="767">
                  <c:v>474.8</c:v>
                </c:pt>
                <c:pt idx="768">
                  <c:v>473</c:v>
                </c:pt>
                <c:pt idx="769">
                  <c:v>474.2</c:v>
                </c:pt>
                <c:pt idx="770">
                  <c:v>480</c:v>
                </c:pt>
                <c:pt idx="771">
                  <c:v>481.4</c:v>
                </c:pt>
                <c:pt idx="772">
                  <c:v>459.4</c:v>
                </c:pt>
                <c:pt idx="773">
                  <c:v>456.6</c:v>
                </c:pt>
                <c:pt idx="774">
                  <c:v>452</c:v>
                </c:pt>
                <c:pt idx="775">
                  <c:v>448.2</c:v>
                </c:pt>
                <c:pt idx="776">
                  <c:v>442.6</c:v>
                </c:pt>
                <c:pt idx="777">
                  <c:v>441.8</c:v>
                </c:pt>
                <c:pt idx="778">
                  <c:v>441.8</c:v>
                </c:pt>
                <c:pt idx="779">
                  <c:v>442.2</c:v>
                </c:pt>
                <c:pt idx="780">
                  <c:v>447.6</c:v>
                </c:pt>
                <c:pt idx="781">
                  <c:v>443.4</c:v>
                </c:pt>
                <c:pt idx="782">
                  <c:v>442.6</c:v>
                </c:pt>
                <c:pt idx="783">
                  <c:v>442.6</c:v>
                </c:pt>
                <c:pt idx="784">
                  <c:v>422.8</c:v>
                </c:pt>
                <c:pt idx="785">
                  <c:v>410.4</c:v>
                </c:pt>
                <c:pt idx="786">
                  <c:v>410</c:v>
                </c:pt>
                <c:pt idx="787">
                  <c:v>420</c:v>
                </c:pt>
                <c:pt idx="788">
                  <c:v>431.6</c:v>
                </c:pt>
                <c:pt idx="789">
                  <c:v>431</c:v>
                </c:pt>
                <c:pt idx="790">
                  <c:v>441.4</c:v>
                </c:pt>
                <c:pt idx="791">
                  <c:v>446</c:v>
                </c:pt>
                <c:pt idx="792">
                  <c:v>462.2</c:v>
                </c:pt>
                <c:pt idx="793">
                  <c:v>467.4</c:v>
                </c:pt>
                <c:pt idx="794">
                  <c:v>458.8</c:v>
                </c:pt>
                <c:pt idx="795">
                  <c:v>458.8</c:v>
                </c:pt>
                <c:pt idx="796">
                  <c:v>465.4</c:v>
                </c:pt>
                <c:pt idx="797">
                  <c:v>454.6</c:v>
                </c:pt>
                <c:pt idx="798">
                  <c:v>449.4</c:v>
                </c:pt>
                <c:pt idx="799">
                  <c:v>449.4</c:v>
                </c:pt>
                <c:pt idx="800">
                  <c:v>442.2</c:v>
                </c:pt>
                <c:pt idx="801">
                  <c:v>447</c:v>
                </c:pt>
                <c:pt idx="802">
                  <c:v>431.6</c:v>
                </c:pt>
                <c:pt idx="803">
                  <c:v>425</c:v>
                </c:pt>
                <c:pt idx="804">
                  <c:v>420</c:v>
                </c:pt>
                <c:pt idx="805">
                  <c:v>433.6</c:v>
                </c:pt>
                <c:pt idx="806">
                  <c:v>424.6</c:v>
                </c:pt>
                <c:pt idx="807">
                  <c:v>429.8</c:v>
                </c:pt>
                <c:pt idx="808">
                  <c:v>432.6</c:v>
                </c:pt>
                <c:pt idx="809">
                  <c:v>417.8</c:v>
                </c:pt>
                <c:pt idx="810">
                  <c:v>411.6</c:v>
                </c:pt>
                <c:pt idx="811">
                  <c:v>426.4</c:v>
                </c:pt>
                <c:pt idx="812">
                  <c:v>438</c:v>
                </c:pt>
                <c:pt idx="813">
                  <c:v>445.4</c:v>
                </c:pt>
                <c:pt idx="814">
                  <c:v>425.8</c:v>
                </c:pt>
                <c:pt idx="815">
                  <c:v>425.8</c:v>
                </c:pt>
                <c:pt idx="816">
                  <c:v>444</c:v>
                </c:pt>
                <c:pt idx="817">
                  <c:v>434</c:v>
                </c:pt>
                <c:pt idx="818">
                  <c:v>416.6</c:v>
                </c:pt>
                <c:pt idx="819">
                  <c:v>420.2</c:v>
                </c:pt>
                <c:pt idx="820">
                  <c:v>430.4</c:v>
                </c:pt>
                <c:pt idx="821">
                  <c:v>424.6</c:v>
                </c:pt>
                <c:pt idx="822">
                  <c:v>412</c:v>
                </c:pt>
                <c:pt idx="823">
                  <c:v>408.6</c:v>
                </c:pt>
                <c:pt idx="824">
                  <c:v>408</c:v>
                </c:pt>
                <c:pt idx="825">
                  <c:v>423.6</c:v>
                </c:pt>
                <c:pt idx="826">
                  <c:v>425.4</c:v>
                </c:pt>
                <c:pt idx="827">
                  <c:v>418.2</c:v>
                </c:pt>
                <c:pt idx="828">
                  <c:v>439.8</c:v>
                </c:pt>
                <c:pt idx="829">
                  <c:v>441</c:v>
                </c:pt>
                <c:pt idx="830">
                  <c:v>438</c:v>
                </c:pt>
                <c:pt idx="831">
                  <c:v>426.6</c:v>
                </c:pt>
                <c:pt idx="832">
                  <c:v>430.8</c:v>
                </c:pt>
                <c:pt idx="833">
                  <c:v>426.2</c:v>
                </c:pt>
                <c:pt idx="834">
                  <c:v>422.4</c:v>
                </c:pt>
                <c:pt idx="835">
                  <c:v>413.6</c:v>
                </c:pt>
                <c:pt idx="836">
                  <c:v>410.2</c:v>
                </c:pt>
                <c:pt idx="837">
                  <c:v>426.2</c:v>
                </c:pt>
                <c:pt idx="838">
                  <c:v>411</c:v>
                </c:pt>
                <c:pt idx="839">
                  <c:v>410.4</c:v>
                </c:pt>
                <c:pt idx="840">
                  <c:v>409.2</c:v>
                </c:pt>
                <c:pt idx="841">
                  <c:v>408.6</c:v>
                </c:pt>
                <c:pt idx="842">
                  <c:v>403.8</c:v>
                </c:pt>
                <c:pt idx="843">
                  <c:v>399.4</c:v>
                </c:pt>
                <c:pt idx="844">
                  <c:v>400.4</c:v>
                </c:pt>
                <c:pt idx="845">
                  <c:v>411.2</c:v>
                </c:pt>
                <c:pt idx="846">
                  <c:v>412.4</c:v>
                </c:pt>
                <c:pt idx="847">
                  <c:v>414.6</c:v>
                </c:pt>
                <c:pt idx="848">
                  <c:v>396.8</c:v>
                </c:pt>
                <c:pt idx="849">
                  <c:v>376.8</c:v>
                </c:pt>
                <c:pt idx="850">
                  <c:v>375.2</c:v>
                </c:pt>
                <c:pt idx="851">
                  <c:v>378.4</c:v>
                </c:pt>
                <c:pt idx="852">
                  <c:v>374.8</c:v>
                </c:pt>
                <c:pt idx="853">
                  <c:v>365.8</c:v>
                </c:pt>
                <c:pt idx="854">
                  <c:v>365.8</c:v>
                </c:pt>
                <c:pt idx="855">
                  <c:v>360</c:v>
                </c:pt>
                <c:pt idx="856">
                  <c:v>368.2</c:v>
                </c:pt>
                <c:pt idx="857">
                  <c:v>371.6</c:v>
                </c:pt>
                <c:pt idx="858">
                  <c:v>363.4</c:v>
                </c:pt>
                <c:pt idx="859">
                  <c:v>357.2</c:v>
                </c:pt>
                <c:pt idx="860">
                  <c:v>373</c:v>
                </c:pt>
                <c:pt idx="861">
                  <c:v>367.6</c:v>
                </c:pt>
                <c:pt idx="862">
                  <c:v>361.8</c:v>
                </c:pt>
                <c:pt idx="863">
                  <c:v>364.4</c:v>
                </c:pt>
                <c:pt idx="864">
                  <c:v>353</c:v>
                </c:pt>
                <c:pt idx="865">
                  <c:v>361.2</c:v>
                </c:pt>
                <c:pt idx="866">
                  <c:v>349</c:v>
                </c:pt>
                <c:pt idx="867">
                  <c:v>333.4</c:v>
                </c:pt>
                <c:pt idx="868">
                  <c:v>331.6</c:v>
                </c:pt>
                <c:pt idx="869">
                  <c:v>327.39999999999969</c:v>
                </c:pt>
                <c:pt idx="870">
                  <c:v>321.60000000000002</c:v>
                </c:pt>
                <c:pt idx="871">
                  <c:v>312.60000000000002</c:v>
                </c:pt>
                <c:pt idx="872">
                  <c:v>299.39999999999969</c:v>
                </c:pt>
                <c:pt idx="873">
                  <c:v>292.39999999999969</c:v>
                </c:pt>
                <c:pt idx="874">
                  <c:v>293.2</c:v>
                </c:pt>
                <c:pt idx="875">
                  <c:v>305.8</c:v>
                </c:pt>
                <c:pt idx="876">
                  <c:v>307</c:v>
                </c:pt>
                <c:pt idx="877">
                  <c:v>317.39999999999969</c:v>
                </c:pt>
                <c:pt idx="878">
                  <c:v>312.39999999999969</c:v>
                </c:pt>
                <c:pt idx="879">
                  <c:v>311.2</c:v>
                </c:pt>
                <c:pt idx="880">
                  <c:v>299.8</c:v>
                </c:pt>
                <c:pt idx="881">
                  <c:v>292</c:v>
                </c:pt>
                <c:pt idx="882">
                  <c:v>289.39999999999969</c:v>
                </c:pt>
                <c:pt idx="883">
                  <c:v>285</c:v>
                </c:pt>
                <c:pt idx="884">
                  <c:v>278</c:v>
                </c:pt>
                <c:pt idx="885">
                  <c:v>278</c:v>
                </c:pt>
                <c:pt idx="886">
                  <c:v>268.8</c:v>
                </c:pt>
                <c:pt idx="887">
                  <c:v>254</c:v>
                </c:pt>
                <c:pt idx="888">
                  <c:v>259.39999999999969</c:v>
                </c:pt>
                <c:pt idx="889">
                  <c:v>268.60000000000002</c:v>
                </c:pt>
                <c:pt idx="890">
                  <c:v>245.2</c:v>
                </c:pt>
                <c:pt idx="891">
                  <c:v>256.2</c:v>
                </c:pt>
                <c:pt idx="892">
                  <c:v>263.39999999999969</c:v>
                </c:pt>
                <c:pt idx="893">
                  <c:v>253.4</c:v>
                </c:pt>
                <c:pt idx="894">
                  <c:v>244.8</c:v>
                </c:pt>
                <c:pt idx="895">
                  <c:v>242.4</c:v>
                </c:pt>
                <c:pt idx="896">
                  <c:v>238.4</c:v>
                </c:pt>
                <c:pt idx="897">
                  <c:v>240</c:v>
                </c:pt>
                <c:pt idx="898">
                  <c:v>242.2</c:v>
                </c:pt>
                <c:pt idx="899">
                  <c:v>243.8</c:v>
                </c:pt>
                <c:pt idx="900">
                  <c:v>250.2</c:v>
                </c:pt>
                <c:pt idx="901">
                  <c:v>256</c:v>
                </c:pt>
                <c:pt idx="902">
                  <c:v>264.2</c:v>
                </c:pt>
                <c:pt idx="903">
                  <c:v>257</c:v>
                </c:pt>
                <c:pt idx="904">
                  <c:v>262.8</c:v>
                </c:pt>
                <c:pt idx="905">
                  <c:v>274.39999999999969</c:v>
                </c:pt>
                <c:pt idx="906">
                  <c:v>274.8</c:v>
                </c:pt>
                <c:pt idx="907">
                  <c:v>265</c:v>
                </c:pt>
                <c:pt idx="908">
                  <c:v>266.2</c:v>
                </c:pt>
                <c:pt idx="909">
                  <c:v>264.2</c:v>
                </c:pt>
                <c:pt idx="910">
                  <c:v>257.8</c:v>
                </c:pt>
                <c:pt idx="911">
                  <c:v>259.2</c:v>
                </c:pt>
                <c:pt idx="912">
                  <c:v>254.2</c:v>
                </c:pt>
                <c:pt idx="913">
                  <c:v>265.8</c:v>
                </c:pt>
                <c:pt idx="914">
                  <c:v>265.8</c:v>
                </c:pt>
                <c:pt idx="915">
                  <c:v>265.8</c:v>
                </c:pt>
                <c:pt idx="916">
                  <c:v>270.39999999999969</c:v>
                </c:pt>
                <c:pt idx="917">
                  <c:v>286.2</c:v>
                </c:pt>
                <c:pt idx="918">
                  <c:v>272.60000000000002</c:v>
                </c:pt>
                <c:pt idx="919">
                  <c:v>282.39999999999969</c:v>
                </c:pt>
                <c:pt idx="920">
                  <c:v>277.2</c:v>
                </c:pt>
                <c:pt idx="921">
                  <c:v>267.60000000000002</c:v>
                </c:pt>
                <c:pt idx="922">
                  <c:v>254.2</c:v>
                </c:pt>
                <c:pt idx="923">
                  <c:v>252</c:v>
                </c:pt>
                <c:pt idx="924">
                  <c:v>243.4</c:v>
                </c:pt>
                <c:pt idx="925">
                  <c:v>248.2</c:v>
                </c:pt>
                <c:pt idx="926">
                  <c:v>255.2</c:v>
                </c:pt>
                <c:pt idx="927">
                  <c:v>247.8</c:v>
                </c:pt>
                <c:pt idx="928">
                  <c:v>225.8</c:v>
                </c:pt>
                <c:pt idx="929">
                  <c:v>232.8</c:v>
                </c:pt>
                <c:pt idx="930">
                  <c:v>226.6</c:v>
                </c:pt>
                <c:pt idx="931">
                  <c:v>229.4</c:v>
                </c:pt>
                <c:pt idx="932">
                  <c:v>232.8</c:v>
                </c:pt>
                <c:pt idx="933">
                  <c:v>231.2</c:v>
                </c:pt>
                <c:pt idx="934">
                  <c:v>241.8</c:v>
                </c:pt>
                <c:pt idx="935">
                  <c:v>220.2</c:v>
                </c:pt>
                <c:pt idx="936">
                  <c:v>212.6</c:v>
                </c:pt>
                <c:pt idx="937">
                  <c:v>204</c:v>
                </c:pt>
                <c:pt idx="938">
                  <c:v>207.8</c:v>
                </c:pt>
                <c:pt idx="939">
                  <c:v>198.2</c:v>
                </c:pt>
                <c:pt idx="940">
                  <c:v>209</c:v>
                </c:pt>
                <c:pt idx="941">
                  <c:v>220.4</c:v>
                </c:pt>
                <c:pt idx="942">
                  <c:v>220.6</c:v>
                </c:pt>
                <c:pt idx="943">
                  <c:v>226.8</c:v>
                </c:pt>
                <c:pt idx="944">
                  <c:v>229.2</c:v>
                </c:pt>
                <c:pt idx="945">
                  <c:v>233.8</c:v>
                </c:pt>
                <c:pt idx="946">
                  <c:v>227</c:v>
                </c:pt>
                <c:pt idx="947">
                  <c:v>233</c:v>
                </c:pt>
                <c:pt idx="948">
                  <c:v>235.4</c:v>
                </c:pt>
                <c:pt idx="949">
                  <c:v>225.2</c:v>
                </c:pt>
                <c:pt idx="950">
                  <c:v>228</c:v>
                </c:pt>
                <c:pt idx="951">
                  <c:v>233.4</c:v>
                </c:pt>
                <c:pt idx="952">
                  <c:v>238</c:v>
                </c:pt>
                <c:pt idx="953">
                  <c:v>235.8</c:v>
                </c:pt>
                <c:pt idx="954">
                  <c:v>240.2</c:v>
                </c:pt>
                <c:pt idx="955">
                  <c:v>246.6</c:v>
                </c:pt>
                <c:pt idx="956">
                  <c:v>249.4</c:v>
                </c:pt>
                <c:pt idx="957">
                  <c:v>253</c:v>
                </c:pt>
                <c:pt idx="958">
                  <c:v>244.6</c:v>
                </c:pt>
                <c:pt idx="959">
                  <c:v>239</c:v>
                </c:pt>
                <c:pt idx="960">
                  <c:v>239</c:v>
                </c:pt>
                <c:pt idx="961">
                  <c:v>221.6</c:v>
                </c:pt>
                <c:pt idx="962">
                  <c:v>221.2</c:v>
                </c:pt>
                <c:pt idx="963">
                  <c:v>228.2</c:v>
                </c:pt>
                <c:pt idx="964">
                  <c:v>222.8</c:v>
                </c:pt>
                <c:pt idx="965">
                  <c:v>213.4</c:v>
                </c:pt>
                <c:pt idx="966">
                  <c:v>208</c:v>
                </c:pt>
                <c:pt idx="967">
                  <c:v>195.6</c:v>
                </c:pt>
                <c:pt idx="968">
                  <c:v>203.8</c:v>
                </c:pt>
                <c:pt idx="969">
                  <c:v>200.2</c:v>
                </c:pt>
                <c:pt idx="970">
                  <c:v>205.6</c:v>
                </c:pt>
                <c:pt idx="971">
                  <c:v>206.4</c:v>
                </c:pt>
                <c:pt idx="972">
                  <c:v>208.8</c:v>
                </c:pt>
                <c:pt idx="973">
                  <c:v>213.4</c:v>
                </c:pt>
                <c:pt idx="974">
                  <c:v>219.2</c:v>
                </c:pt>
                <c:pt idx="975">
                  <c:v>218.4</c:v>
                </c:pt>
                <c:pt idx="976">
                  <c:v>217.2</c:v>
                </c:pt>
                <c:pt idx="977">
                  <c:v>207</c:v>
                </c:pt>
                <c:pt idx="978">
                  <c:v>218.2</c:v>
                </c:pt>
                <c:pt idx="979">
                  <c:v>216.6</c:v>
                </c:pt>
                <c:pt idx="980">
                  <c:v>205.6</c:v>
                </c:pt>
                <c:pt idx="981">
                  <c:v>200.6</c:v>
                </c:pt>
                <c:pt idx="982">
                  <c:v>206</c:v>
                </c:pt>
                <c:pt idx="983">
                  <c:v>191.2</c:v>
                </c:pt>
                <c:pt idx="984">
                  <c:v>178</c:v>
                </c:pt>
                <c:pt idx="985">
                  <c:v>178</c:v>
                </c:pt>
                <c:pt idx="986">
                  <c:v>190.2</c:v>
                </c:pt>
                <c:pt idx="987">
                  <c:v>183.8</c:v>
                </c:pt>
                <c:pt idx="988">
                  <c:v>185.6</c:v>
                </c:pt>
                <c:pt idx="989">
                  <c:v>190.4</c:v>
                </c:pt>
                <c:pt idx="990">
                  <c:v>194.4</c:v>
                </c:pt>
                <c:pt idx="991">
                  <c:v>201.4</c:v>
                </c:pt>
                <c:pt idx="992">
                  <c:v>199.8</c:v>
                </c:pt>
                <c:pt idx="993">
                  <c:v>199.6</c:v>
                </c:pt>
                <c:pt idx="994">
                  <c:v>200</c:v>
                </c:pt>
                <c:pt idx="995">
                  <c:v>199.6</c:v>
                </c:pt>
                <c:pt idx="996">
                  <c:v>218.4</c:v>
                </c:pt>
                <c:pt idx="997">
                  <c:v>227.2</c:v>
                </c:pt>
                <c:pt idx="998">
                  <c:v>210.4</c:v>
                </c:pt>
                <c:pt idx="999">
                  <c:v>210.2</c:v>
                </c:pt>
                <c:pt idx="1000">
                  <c:v>209.8</c:v>
                </c:pt>
                <c:pt idx="1001">
                  <c:v>208.2</c:v>
                </c:pt>
                <c:pt idx="1002">
                  <c:v>199.2</c:v>
                </c:pt>
                <c:pt idx="1003">
                  <c:v>199.8</c:v>
                </c:pt>
                <c:pt idx="1004">
                  <c:v>199</c:v>
                </c:pt>
                <c:pt idx="1005">
                  <c:v>190.2</c:v>
                </c:pt>
                <c:pt idx="1006">
                  <c:v>186.6</c:v>
                </c:pt>
                <c:pt idx="1007">
                  <c:v>186.6</c:v>
                </c:pt>
                <c:pt idx="1008">
                  <c:v>190.6</c:v>
                </c:pt>
                <c:pt idx="1009">
                  <c:v>190.4</c:v>
                </c:pt>
                <c:pt idx="1010">
                  <c:v>192.8</c:v>
                </c:pt>
                <c:pt idx="1011">
                  <c:v>193.8</c:v>
                </c:pt>
                <c:pt idx="1012">
                  <c:v>187.8</c:v>
                </c:pt>
                <c:pt idx="1013">
                  <c:v>191.4</c:v>
                </c:pt>
                <c:pt idx="1014">
                  <c:v>188.4</c:v>
                </c:pt>
                <c:pt idx="1015">
                  <c:v>185.2</c:v>
                </c:pt>
                <c:pt idx="1016">
                  <c:v>185</c:v>
                </c:pt>
                <c:pt idx="1017">
                  <c:v>184</c:v>
                </c:pt>
                <c:pt idx="1018">
                  <c:v>184</c:v>
                </c:pt>
                <c:pt idx="1019">
                  <c:v>193</c:v>
                </c:pt>
                <c:pt idx="1020">
                  <c:v>200</c:v>
                </c:pt>
                <c:pt idx="1021">
                  <c:v>190</c:v>
                </c:pt>
                <c:pt idx="1022">
                  <c:v>188.8</c:v>
                </c:pt>
                <c:pt idx="1023">
                  <c:v>184</c:v>
                </c:pt>
                <c:pt idx="1024">
                  <c:v>179.6</c:v>
                </c:pt>
                <c:pt idx="1025">
                  <c:v>180.6</c:v>
                </c:pt>
                <c:pt idx="1026">
                  <c:v>187.2</c:v>
                </c:pt>
                <c:pt idx="1027">
                  <c:v>187.8</c:v>
                </c:pt>
                <c:pt idx="1028">
                  <c:v>182.6</c:v>
                </c:pt>
                <c:pt idx="1029">
                  <c:v>181.4</c:v>
                </c:pt>
                <c:pt idx="1030">
                  <c:v>180.2</c:v>
                </c:pt>
                <c:pt idx="1031">
                  <c:v>178.2</c:v>
                </c:pt>
                <c:pt idx="1032">
                  <c:v>182.2</c:v>
                </c:pt>
                <c:pt idx="1033">
                  <c:v>191.2</c:v>
                </c:pt>
                <c:pt idx="1034">
                  <c:v>185.6</c:v>
                </c:pt>
                <c:pt idx="1035">
                  <c:v>177.2</c:v>
                </c:pt>
                <c:pt idx="1036">
                  <c:v>178</c:v>
                </c:pt>
                <c:pt idx="1037">
                  <c:v>178.6</c:v>
                </c:pt>
                <c:pt idx="1038">
                  <c:v>174.8</c:v>
                </c:pt>
                <c:pt idx="1039">
                  <c:v>174.8</c:v>
                </c:pt>
                <c:pt idx="1040">
                  <c:v>169.2</c:v>
                </c:pt>
                <c:pt idx="1041">
                  <c:v>172</c:v>
                </c:pt>
                <c:pt idx="1042">
                  <c:v>171.6</c:v>
                </c:pt>
                <c:pt idx="1043">
                  <c:v>167.8</c:v>
                </c:pt>
                <c:pt idx="1044">
                  <c:v>167.8</c:v>
                </c:pt>
                <c:pt idx="1045">
                  <c:v>164.6</c:v>
                </c:pt>
                <c:pt idx="1046">
                  <c:v>166.4</c:v>
                </c:pt>
                <c:pt idx="1047">
                  <c:v>162.80000000000001</c:v>
                </c:pt>
                <c:pt idx="1048">
                  <c:v>164.8</c:v>
                </c:pt>
                <c:pt idx="1049">
                  <c:v>164.8</c:v>
                </c:pt>
                <c:pt idx="1050">
                  <c:v>162.80000000000001</c:v>
                </c:pt>
                <c:pt idx="1051">
                  <c:v>171</c:v>
                </c:pt>
                <c:pt idx="1052">
                  <c:v>168.6</c:v>
                </c:pt>
                <c:pt idx="1053">
                  <c:v>177.8</c:v>
                </c:pt>
                <c:pt idx="1054">
                  <c:v>184.6</c:v>
                </c:pt>
                <c:pt idx="1055">
                  <c:v>184.6</c:v>
                </c:pt>
                <c:pt idx="1056">
                  <c:v>181.2</c:v>
                </c:pt>
                <c:pt idx="1057">
                  <c:v>186.2</c:v>
                </c:pt>
                <c:pt idx="1058">
                  <c:v>192.6</c:v>
                </c:pt>
                <c:pt idx="1059">
                  <c:v>194.4</c:v>
                </c:pt>
                <c:pt idx="1060">
                  <c:v>189.8</c:v>
                </c:pt>
                <c:pt idx="1061">
                  <c:v>189</c:v>
                </c:pt>
                <c:pt idx="1062">
                  <c:v>194.4</c:v>
                </c:pt>
                <c:pt idx="1063">
                  <c:v>199</c:v>
                </c:pt>
                <c:pt idx="1064">
                  <c:v>204</c:v>
                </c:pt>
                <c:pt idx="1065">
                  <c:v>201.8</c:v>
                </c:pt>
                <c:pt idx="1066">
                  <c:v>202.2</c:v>
                </c:pt>
                <c:pt idx="1067">
                  <c:v>201.2</c:v>
                </c:pt>
                <c:pt idx="1068">
                  <c:v>214.6</c:v>
                </c:pt>
                <c:pt idx="1069">
                  <c:v>222.8</c:v>
                </c:pt>
                <c:pt idx="1070">
                  <c:v>217.4</c:v>
                </c:pt>
                <c:pt idx="1071">
                  <c:v>209.2</c:v>
                </c:pt>
                <c:pt idx="1072">
                  <c:v>198.2</c:v>
                </c:pt>
                <c:pt idx="1073">
                  <c:v>191.6</c:v>
                </c:pt>
                <c:pt idx="1074">
                  <c:v>196.2</c:v>
                </c:pt>
                <c:pt idx="1075">
                  <c:v>196.2</c:v>
                </c:pt>
                <c:pt idx="1076">
                  <c:v>195</c:v>
                </c:pt>
                <c:pt idx="1077">
                  <c:v>190.4</c:v>
                </c:pt>
                <c:pt idx="1078">
                  <c:v>186.4</c:v>
                </c:pt>
                <c:pt idx="1079">
                  <c:v>187.8</c:v>
                </c:pt>
                <c:pt idx="1080">
                  <c:v>187.4</c:v>
                </c:pt>
                <c:pt idx="1081">
                  <c:v>199.2</c:v>
                </c:pt>
                <c:pt idx="1082">
                  <c:v>192.6</c:v>
                </c:pt>
                <c:pt idx="1083">
                  <c:v>190.6</c:v>
                </c:pt>
                <c:pt idx="1084">
                  <c:v>187</c:v>
                </c:pt>
                <c:pt idx="1085">
                  <c:v>179.4</c:v>
                </c:pt>
                <c:pt idx="1086">
                  <c:v>179.6</c:v>
                </c:pt>
                <c:pt idx="1087">
                  <c:v>183.8</c:v>
                </c:pt>
                <c:pt idx="1088">
                  <c:v>183</c:v>
                </c:pt>
                <c:pt idx="1089">
                  <c:v>171.8</c:v>
                </c:pt>
                <c:pt idx="1090">
                  <c:v>166.2</c:v>
                </c:pt>
                <c:pt idx="1091">
                  <c:v>164</c:v>
                </c:pt>
                <c:pt idx="1092">
                  <c:v>163.6</c:v>
                </c:pt>
                <c:pt idx="1093">
                  <c:v>162.80000000000001</c:v>
                </c:pt>
                <c:pt idx="1094">
                  <c:v>165.4</c:v>
                </c:pt>
                <c:pt idx="1095">
                  <c:v>166.4</c:v>
                </c:pt>
                <c:pt idx="1096">
                  <c:v>168</c:v>
                </c:pt>
                <c:pt idx="1097">
                  <c:v>167.4</c:v>
                </c:pt>
                <c:pt idx="1098">
                  <c:v>166.8</c:v>
                </c:pt>
                <c:pt idx="1099">
                  <c:v>167</c:v>
                </c:pt>
                <c:pt idx="1100">
                  <c:v>168.2</c:v>
                </c:pt>
                <c:pt idx="1101">
                  <c:v>164.6</c:v>
                </c:pt>
                <c:pt idx="1102">
                  <c:v>156.19999999999999</c:v>
                </c:pt>
                <c:pt idx="1103">
                  <c:v>154.4</c:v>
                </c:pt>
                <c:pt idx="1104">
                  <c:v>156.6</c:v>
                </c:pt>
                <c:pt idx="1105">
                  <c:v>155</c:v>
                </c:pt>
                <c:pt idx="1106">
                  <c:v>154.19999999999999</c:v>
                </c:pt>
                <c:pt idx="1107">
                  <c:v>155.6</c:v>
                </c:pt>
                <c:pt idx="1108">
                  <c:v>154</c:v>
                </c:pt>
                <c:pt idx="1109">
                  <c:v>154</c:v>
                </c:pt>
                <c:pt idx="1110">
                  <c:v>142</c:v>
                </c:pt>
                <c:pt idx="1111">
                  <c:v>145.6</c:v>
                </c:pt>
                <c:pt idx="1112">
                  <c:v>153.6</c:v>
                </c:pt>
                <c:pt idx="1113">
                  <c:v>151</c:v>
                </c:pt>
                <c:pt idx="1114">
                  <c:v>149.80000000000001</c:v>
                </c:pt>
                <c:pt idx="1115">
                  <c:v>154</c:v>
                </c:pt>
                <c:pt idx="1116">
                  <c:v>153</c:v>
                </c:pt>
                <c:pt idx="1117">
                  <c:v>147.19999999999999</c:v>
                </c:pt>
                <c:pt idx="1118">
                  <c:v>143.19999999999999</c:v>
                </c:pt>
                <c:pt idx="1119">
                  <c:v>151.19999999999999</c:v>
                </c:pt>
                <c:pt idx="1120">
                  <c:v>150</c:v>
                </c:pt>
                <c:pt idx="1121">
                  <c:v>149.6</c:v>
                </c:pt>
                <c:pt idx="1122">
                  <c:v>154.4</c:v>
                </c:pt>
                <c:pt idx="1123">
                  <c:v>154</c:v>
                </c:pt>
                <c:pt idx="1124">
                  <c:v>151.19999999999999</c:v>
                </c:pt>
                <c:pt idx="1125">
                  <c:v>151.4</c:v>
                </c:pt>
                <c:pt idx="1126">
                  <c:v>165.4</c:v>
                </c:pt>
                <c:pt idx="1127">
                  <c:v>160</c:v>
                </c:pt>
                <c:pt idx="1128">
                  <c:v>164</c:v>
                </c:pt>
                <c:pt idx="1129">
                  <c:v>169.8</c:v>
                </c:pt>
                <c:pt idx="1130">
                  <c:v>165.8</c:v>
                </c:pt>
                <c:pt idx="1131">
                  <c:v>179</c:v>
                </c:pt>
                <c:pt idx="1132">
                  <c:v>191.6</c:v>
                </c:pt>
                <c:pt idx="1133">
                  <c:v>218.8</c:v>
                </c:pt>
                <c:pt idx="1134">
                  <c:v>215.4</c:v>
                </c:pt>
                <c:pt idx="1135">
                  <c:v>192.6</c:v>
                </c:pt>
                <c:pt idx="1136">
                  <c:v>187.8</c:v>
                </c:pt>
                <c:pt idx="1137">
                  <c:v>178.4</c:v>
                </c:pt>
                <c:pt idx="1138">
                  <c:v>178</c:v>
                </c:pt>
                <c:pt idx="1139">
                  <c:v>192.2</c:v>
                </c:pt>
                <c:pt idx="1140">
                  <c:v>190.4</c:v>
                </c:pt>
                <c:pt idx="1141">
                  <c:v>202.6</c:v>
                </c:pt>
                <c:pt idx="1142">
                  <c:v>206.8</c:v>
                </c:pt>
                <c:pt idx="1143">
                  <c:v>222.2</c:v>
                </c:pt>
                <c:pt idx="1144">
                  <c:v>223.2</c:v>
                </c:pt>
                <c:pt idx="1145">
                  <c:v>219.2</c:v>
                </c:pt>
                <c:pt idx="1146">
                  <c:v>227.8</c:v>
                </c:pt>
                <c:pt idx="1147">
                  <c:v>219.6</c:v>
                </c:pt>
                <c:pt idx="1148">
                  <c:v>207.4</c:v>
                </c:pt>
                <c:pt idx="1149">
                  <c:v>212.8</c:v>
                </c:pt>
                <c:pt idx="1150">
                  <c:v>212.8</c:v>
                </c:pt>
                <c:pt idx="1151">
                  <c:v>209.8</c:v>
                </c:pt>
                <c:pt idx="1152">
                  <c:v>204</c:v>
                </c:pt>
                <c:pt idx="1153">
                  <c:v>197.8</c:v>
                </c:pt>
                <c:pt idx="1154">
                  <c:v>214.6</c:v>
                </c:pt>
                <c:pt idx="1155">
                  <c:v>213.2</c:v>
                </c:pt>
                <c:pt idx="1156">
                  <c:v>221.8</c:v>
                </c:pt>
                <c:pt idx="1157">
                  <c:v>216.6</c:v>
                </c:pt>
                <c:pt idx="1158">
                  <c:v>205.6</c:v>
                </c:pt>
                <c:pt idx="1159">
                  <c:v>213.2</c:v>
                </c:pt>
                <c:pt idx="1160">
                  <c:v>207.2</c:v>
                </c:pt>
                <c:pt idx="1161">
                  <c:v>198.6</c:v>
                </c:pt>
                <c:pt idx="1162">
                  <c:v>196.8</c:v>
                </c:pt>
                <c:pt idx="1163">
                  <c:v>200</c:v>
                </c:pt>
                <c:pt idx="1164">
                  <c:v>195.6</c:v>
                </c:pt>
                <c:pt idx="1165">
                  <c:v>194</c:v>
                </c:pt>
                <c:pt idx="1166">
                  <c:v>200</c:v>
                </c:pt>
                <c:pt idx="1167">
                  <c:v>203.4</c:v>
                </c:pt>
                <c:pt idx="1168">
                  <c:v>201</c:v>
                </c:pt>
                <c:pt idx="1169">
                  <c:v>203</c:v>
                </c:pt>
                <c:pt idx="1170">
                  <c:v>203.8</c:v>
                </c:pt>
                <c:pt idx="1171">
                  <c:v>212.2</c:v>
                </c:pt>
                <c:pt idx="1172">
                  <c:v>209.8</c:v>
                </c:pt>
                <c:pt idx="1173">
                  <c:v>212.8</c:v>
                </c:pt>
                <c:pt idx="1174">
                  <c:v>208</c:v>
                </c:pt>
                <c:pt idx="1175">
                  <c:v>208</c:v>
                </c:pt>
                <c:pt idx="1176">
                  <c:v>208.8</c:v>
                </c:pt>
                <c:pt idx="1177">
                  <c:v>199.6</c:v>
                </c:pt>
                <c:pt idx="1178">
                  <c:v>197.6</c:v>
                </c:pt>
                <c:pt idx="1179">
                  <c:v>192.8</c:v>
                </c:pt>
                <c:pt idx="1180">
                  <c:v>191</c:v>
                </c:pt>
                <c:pt idx="1181">
                  <c:v>183.6</c:v>
                </c:pt>
                <c:pt idx="1182">
                  <c:v>188.4</c:v>
                </c:pt>
                <c:pt idx="1183">
                  <c:v>191</c:v>
                </c:pt>
                <c:pt idx="1184">
                  <c:v>192.6</c:v>
                </c:pt>
                <c:pt idx="1185">
                  <c:v>188.2</c:v>
                </c:pt>
                <c:pt idx="1186">
                  <c:v>186</c:v>
                </c:pt>
                <c:pt idx="1187">
                  <c:v>191</c:v>
                </c:pt>
                <c:pt idx="1188">
                  <c:v>185</c:v>
                </c:pt>
                <c:pt idx="1189">
                  <c:v>178.6</c:v>
                </c:pt>
                <c:pt idx="1190">
                  <c:v>172.8</c:v>
                </c:pt>
                <c:pt idx="1191">
                  <c:v>169.6</c:v>
                </c:pt>
                <c:pt idx="1192">
                  <c:v>173.8</c:v>
                </c:pt>
                <c:pt idx="1193">
                  <c:v>172.6</c:v>
                </c:pt>
                <c:pt idx="1194">
                  <c:v>178.2</c:v>
                </c:pt>
                <c:pt idx="1195">
                  <c:v>167.8</c:v>
                </c:pt>
                <c:pt idx="1196">
                  <c:v>170.2</c:v>
                </c:pt>
                <c:pt idx="1197">
                  <c:v>162.6</c:v>
                </c:pt>
                <c:pt idx="1198">
                  <c:v>167.6</c:v>
                </c:pt>
                <c:pt idx="1199">
                  <c:v>171.2</c:v>
                </c:pt>
                <c:pt idx="1200">
                  <c:v>158</c:v>
                </c:pt>
                <c:pt idx="1201">
                  <c:v>160.4</c:v>
                </c:pt>
                <c:pt idx="1202">
                  <c:v>161</c:v>
                </c:pt>
                <c:pt idx="1203">
                  <c:v>158.6</c:v>
                </c:pt>
                <c:pt idx="1204">
                  <c:v>164.4</c:v>
                </c:pt>
                <c:pt idx="1205">
                  <c:v>170.2</c:v>
                </c:pt>
                <c:pt idx="1206">
                  <c:v>159.4</c:v>
                </c:pt>
                <c:pt idx="1207">
                  <c:v>155.6</c:v>
                </c:pt>
                <c:pt idx="1208">
                  <c:v>160</c:v>
                </c:pt>
                <c:pt idx="1209">
                  <c:v>161.4</c:v>
                </c:pt>
                <c:pt idx="1210">
                  <c:v>160.4</c:v>
                </c:pt>
                <c:pt idx="1211">
                  <c:v>172.2</c:v>
                </c:pt>
                <c:pt idx="1212">
                  <c:v>171.8</c:v>
                </c:pt>
                <c:pt idx="1213">
                  <c:v>179.6</c:v>
                </c:pt>
                <c:pt idx="1214">
                  <c:v>172.4</c:v>
                </c:pt>
                <c:pt idx="1215">
                  <c:v>187.6</c:v>
                </c:pt>
                <c:pt idx="1216">
                  <c:v>193</c:v>
                </c:pt>
                <c:pt idx="1217">
                  <c:v>182</c:v>
                </c:pt>
                <c:pt idx="1218">
                  <c:v>177.2</c:v>
                </c:pt>
                <c:pt idx="1219">
                  <c:v>172.2</c:v>
                </c:pt>
                <c:pt idx="1220">
                  <c:v>172.2</c:v>
                </c:pt>
                <c:pt idx="1221">
                  <c:v>183</c:v>
                </c:pt>
                <c:pt idx="1222">
                  <c:v>183.4</c:v>
                </c:pt>
                <c:pt idx="1223">
                  <c:v>177</c:v>
                </c:pt>
                <c:pt idx="1224">
                  <c:v>172</c:v>
                </c:pt>
                <c:pt idx="1225">
                  <c:v>175.4</c:v>
                </c:pt>
                <c:pt idx="1226">
                  <c:v>176.6</c:v>
                </c:pt>
                <c:pt idx="1227">
                  <c:v>169</c:v>
                </c:pt>
                <c:pt idx="1228">
                  <c:v>164</c:v>
                </c:pt>
                <c:pt idx="1229">
                  <c:v>169.2</c:v>
                </c:pt>
                <c:pt idx="1230">
                  <c:v>174.6</c:v>
                </c:pt>
                <c:pt idx="1231">
                  <c:v>184</c:v>
                </c:pt>
                <c:pt idx="1232">
                  <c:v>182.8</c:v>
                </c:pt>
                <c:pt idx="1233">
                  <c:v>183.8</c:v>
                </c:pt>
                <c:pt idx="1234">
                  <c:v>177.2</c:v>
                </c:pt>
                <c:pt idx="1235">
                  <c:v>179.6</c:v>
                </c:pt>
                <c:pt idx="1236">
                  <c:v>182</c:v>
                </c:pt>
                <c:pt idx="1237">
                  <c:v>174.6</c:v>
                </c:pt>
                <c:pt idx="1238">
                  <c:v>174.6</c:v>
                </c:pt>
                <c:pt idx="1239">
                  <c:v>172.6</c:v>
                </c:pt>
                <c:pt idx="1240">
                  <c:v>175.6</c:v>
                </c:pt>
                <c:pt idx="1241">
                  <c:v>176.2</c:v>
                </c:pt>
                <c:pt idx="1242">
                  <c:v>178.4</c:v>
                </c:pt>
                <c:pt idx="1243">
                  <c:v>175.8</c:v>
                </c:pt>
                <c:pt idx="1244">
                  <c:v>174.2</c:v>
                </c:pt>
                <c:pt idx="1245">
                  <c:v>174.2</c:v>
                </c:pt>
                <c:pt idx="1246">
                  <c:v>163.4</c:v>
                </c:pt>
                <c:pt idx="1247">
                  <c:v>160</c:v>
                </c:pt>
                <c:pt idx="1248">
                  <c:v>156.80000000000001</c:v>
                </c:pt>
                <c:pt idx="1249">
                  <c:v>156</c:v>
                </c:pt>
                <c:pt idx="1250">
                  <c:v>163</c:v>
                </c:pt>
                <c:pt idx="1251">
                  <c:v>168.6</c:v>
                </c:pt>
                <c:pt idx="1252">
                  <c:v>167</c:v>
                </c:pt>
                <c:pt idx="1253">
                  <c:v>165.2</c:v>
                </c:pt>
                <c:pt idx="1254">
                  <c:v>159.19999999999999</c:v>
                </c:pt>
                <c:pt idx="1255">
                  <c:v>154</c:v>
                </c:pt>
                <c:pt idx="1256">
                  <c:v>150.4</c:v>
                </c:pt>
                <c:pt idx="1257">
                  <c:v>145</c:v>
                </c:pt>
                <c:pt idx="1258">
                  <c:v>146.6</c:v>
                </c:pt>
                <c:pt idx="1259">
                  <c:v>146.4</c:v>
                </c:pt>
                <c:pt idx="1260">
                  <c:v>140.4</c:v>
                </c:pt>
                <c:pt idx="1261">
                  <c:v>142.80000000000001</c:v>
                </c:pt>
                <c:pt idx="1262">
                  <c:v>141.80000000000001</c:v>
                </c:pt>
                <c:pt idx="1263">
                  <c:v>145</c:v>
                </c:pt>
                <c:pt idx="1264">
                  <c:v>143.19999999999999</c:v>
                </c:pt>
                <c:pt idx="1265">
                  <c:v>151</c:v>
                </c:pt>
                <c:pt idx="1266">
                  <c:v>147.80000000000001</c:v>
                </c:pt>
                <c:pt idx="1267">
                  <c:v>151.4</c:v>
                </c:pt>
                <c:pt idx="1268">
                  <c:v>151.4</c:v>
                </c:pt>
                <c:pt idx="1269">
                  <c:v>153.6</c:v>
                </c:pt>
                <c:pt idx="1270">
                  <c:v>149.80000000000001</c:v>
                </c:pt>
                <c:pt idx="1271">
                  <c:v>164.8</c:v>
                </c:pt>
                <c:pt idx="1272">
                  <c:v>156.6</c:v>
                </c:pt>
                <c:pt idx="1273">
                  <c:v>155</c:v>
                </c:pt>
                <c:pt idx="1274">
                  <c:v>157</c:v>
                </c:pt>
                <c:pt idx="1275">
                  <c:v>162</c:v>
                </c:pt>
                <c:pt idx="1276">
                  <c:v>166.4</c:v>
                </c:pt>
                <c:pt idx="1277">
                  <c:v>152.19999999999999</c:v>
                </c:pt>
                <c:pt idx="1278">
                  <c:v>152.19999999999999</c:v>
                </c:pt>
                <c:pt idx="1279">
                  <c:v>152.19999999999999</c:v>
                </c:pt>
                <c:pt idx="1280">
                  <c:v>166.6</c:v>
                </c:pt>
                <c:pt idx="1281">
                  <c:v>174.6</c:v>
                </c:pt>
                <c:pt idx="1282">
                  <c:v>161.19999999999999</c:v>
                </c:pt>
                <c:pt idx="1283">
                  <c:v>158.19999999999999</c:v>
                </c:pt>
                <c:pt idx="1284">
                  <c:v>153.19999999999999</c:v>
                </c:pt>
                <c:pt idx="1285">
                  <c:v>156</c:v>
                </c:pt>
                <c:pt idx="1286">
                  <c:v>144.19999999999999</c:v>
                </c:pt>
                <c:pt idx="1287">
                  <c:v>147.6</c:v>
                </c:pt>
                <c:pt idx="1288">
                  <c:v>148</c:v>
                </c:pt>
                <c:pt idx="1289">
                  <c:v>145.19999999999999</c:v>
                </c:pt>
                <c:pt idx="1290">
                  <c:v>149.6</c:v>
                </c:pt>
                <c:pt idx="1291">
                  <c:v>142.6</c:v>
                </c:pt>
                <c:pt idx="1292">
                  <c:v>149.19999999999999</c:v>
                </c:pt>
                <c:pt idx="1293">
                  <c:v>158.6</c:v>
                </c:pt>
                <c:pt idx="1294">
                  <c:v>170</c:v>
                </c:pt>
                <c:pt idx="1295">
                  <c:v>161</c:v>
                </c:pt>
                <c:pt idx="1296">
                  <c:v>162</c:v>
                </c:pt>
                <c:pt idx="1297">
                  <c:v>158</c:v>
                </c:pt>
                <c:pt idx="1298">
                  <c:v>157.19999999999999</c:v>
                </c:pt>
                <c:pt idx="1299">
                  <c:v>157.19999999999999</c:v>
                </c:pt>
                <c:pt idx="1300">
                  <c:v>155.4</c:v>
                </c:pt>
                <c:pt idx="1301">
                  <c:v>152.4</c:v>
                </c:pt>
                <c:pt idx="1302">
                  <c:v>159.80000000000001</c:v>
                </c:pt>
                <c:pt idx="1303">
                  <c:v>153.6</c:v>
                </c:pt>
                <c:pt idx="1304">
                  <c:v>162.80000000000001</c:v>
                </c:pt>
                <c:pt idx="1305">
                  <c:v>157.19999999999999</c:v>
                </c:pt>
                <c:pt idx="1306">
                  <c:v>142.6</c:v>
                </c:pt>
                <c:pt idx="1307">
                  <c:v>138.4</c:v>
                </c:pt>
                <c:pt idx="1308">
                  <c:v>141.6</c:v>
                </c:pt>
                <c:pt idx="1309">
                  <c:v>146.6</c:v>
                </c:pt>
                <c:pt idx="1310">
                  <c:v>150.4</c:v>
                </c:pt>
                <c:pt idx="1311">
                  <c:v>144.19999999999999</c:v>
                </c:pt>
                <c:pt idx="1312">
                  <c:v>141.6</c:v>
                </c:pt>
                <c:pt idx="1313">
                  <c:v>143.80000000000001</c:v>
                </c:pt>
                <c:pt idx="1314">
                  <c:v>144.80000000000001</c:v>
                </c:pt>
                <c:pt idx="1315">
                  <c:v>144.80000000000001</c:v>
                </c:pt>
                <c:pt idx="1316">
                  <c:v>143.6</c:v>
                </c:pt>
                <c:pt idx="1317">
                  <c:v>150.80000000000001</c:v>
                </c:pt>
                <c:pt idx="1318">
                  <c:v>145.80000000000001</c:v>
                </c:pt>
                <c:pt idx="1319">
                  <c:v>147.19999999999999</c:v>
                </c:pt>
                <c:pt idx="1320">
                  <c:v>145.19999999999999</c:v>
                </c:pt>
                <c:pt idx="1321">
                  <c:v>151.6</c:v>
                </c:pt>
                <c:pt idx="1322">
                  <c:v>143.80000000000001</c:v>
                </c:pt>
                <c:pt idx="1323">
                  <c:v>148.80000000000001</c:v>
                </c:pt>
                <c:pt idx="1324">
                  <c:v>158.80000000000001</c:v>
                </c:pt>
                <c:pt idx="1325">
                  <c:v>153.6</c:v>
                </c:pt>
                <c:pt idx="1326">
                  <c:v>146</c:v>
                </c:pt>
                <c:pt idx="1327">
                  <c:v>141.19999999999999</c:v>
                </c:pt>
                <c:pt idx="1328">
                  <c:v>140.80000000000001</c:v>
                </c:pt>
                <c:pt idx="1329">
                  <c:v>135.80000000000001</c:v>
                </c:pt>
                <c:pt idx="1330">
                  <c:v>139.6</c:v>
                </c:pt>
                <c:pt idx="1331">
                  <c:v>137</c:v>
                </c:pt>
                <c:pt idx="1332">
                  <c:v>145.19999999999999</c:v>
                </c:pt>
                <c:pt idx="1333">
                  <c:v>145</c:v>
                </c:pt>
                <c:pt idx="1334">
                  <c:v>147.19999999999999</c:v>
                </c:pt>
                <c:pt idx="1335">
                  <c:v>153.19999999999999</c:v>
                </c:pt>
                <c:pt idx="1336">
                  <c:v>155.6</c:v>
                </c:pt>
                <c:pt idx="1337">
                  <c:v>149.80000000000001</c:v>
                </c:pt>
                <c:pt idx="1338">
                  <c:v>150.19999999999999</c:v>
                </c:pt>
                <c:pt idx="1339">
                  <c:v>148.4</c:v>
                </c:pt>
                <c:pt idx="1340">
                  <c:v>148.4</c:v>
                </c:pt>
                <c:pt idx="1341">
                  <c:v>157.19999999999999</c:v>
                </c:pt>
                <c:pt idx="1342">
                  <c:v>157.80000000000001</c:v>
                </c:pt>
                <c:pt idx="1343">
                  <c:v>160.19999999999999</c:v>
                </c:pt>
                <c:pt idx="1344">
                  <c:v>160.4</c:v>
                </c:pt>
                <c:pt idx="1345">
                  <c:v>154.19999999999999</c:v>
                </c:pt>
                <c:pt idx="1346">
                  <c:v>151.80000000000001</c:v>
                </c:pt>
                <c:pt idx="1347">
                  <c:v>147</c:v>
                </c:pt>
                <c:pt idx="1348">
                  <c:v>136.6</c:v>
                </c:pt>
                <c:pt idx="1349">
                  <c:v>144.6</c:v>
                </c:pt>
                <c:pt idx="1350">
                  <c:v>142.80000000000001</c:v>
                </c:pt>
                <c:pt idx="1351">
                  <c:v>137.4</c:v>
                </c:pt>
                <c:pt idx="1352">
                  <c:v>141</c:v>
                </c:pt>
                <c:pt idx="1353">
                  <c:v>151.6</c:v>
                </c:pt>
                <c:pt idx="1354">
                  <c:v>147.6</c:v>
                </c:pt>
                <c:pt idx="1355">
                  <c:v>151.19999999999999</c:v>
                </c:pt>
                <c:pt idx="1356">
                  <c:v>155.6</c:v>
                </c:pt>
                <c:pt idx="1357">
                  <c:v>165.6</c:v>
                </c:pt>
                <c:pt idx="1358">
                  <c:v>160.80000000000001</c:v>
                </c:pt>
                <c:pt idx="1359">
                  <c:v>159.4</c:v>
                </c:pt>
                <c:pt idx="1360">
                  <c:v>156.6</c:v>
                </c:pt>
                <c:pt idx="1361">
                  <c:v>159</c:v>
                </c:pt>
                <c:pt idx="1362">
                  <c:v>157.4</c:v>
                </c:pt>
                <c:pt idx="1363">
                  <c:v>153.80000000000001</c:v>
                </c:pt>
                <c:pt idx="1364">
                  <c:v>150.6</c:v>
                </c:pt>
                <c:pt idx="1365">
                  <c:v>150.80000000000001</c:v>
                </c:pt>
                <c:pt idx="1366">
                  <c:v>155</c:v>
                </c:pt>
                <c:pt idx="1367">
                  <c:v>152.4</c:v>
                </c:pt>
                <c:pt idx="1368">
                  <c:v>155.4</c:v>
                </c:pt>
                <c:pt idx="1369">
                  <c:v>155</c:v>
                </c:pt>
                <c:pt idx="1370">
                  <c:v>156.6</c:v>
                </c:pt>
                <c:pt idx="1371">
                  <c:v>154.4</c:v>
                </c:pt>
                <c:pt idx="1372">
                  <c:v>149.4</c:v>
                </c:pt>
                <c:pt idx="1373">
                  <c:v>147.80000000000001</c:v>
                </c:pt>
                <c:pt idx="1374">
                  <c:v>148</c:v>
                </c:pt>
                <c:pt idx="1375">
                  <c:v>148.6</c:v>
                </c:pt>
                <c:pt idx="1376">
                  <c:v>153.80000000000001</c:v>
                </c:pt>
                <c:pt idx="1377">
                  <c:v>157.80000000000001</c:v>
                </c:pt>
                <c:pt idx="1378">
                  <c:v>159.6</c:v>
                </c:pt>
                <c:pt idx="1379">
                  <c:v>163.80000000000001</c:v>
                </c:pt>
                <c:pt idx="1380">
                  <c:v>166.6</c:v>
                </c:pt>
                <c:pt idx="1381">
                  <c:v>168</c:v>
                </c:pt>
                <c:pt idx="1382">
                  <c:v>163.19999999999999</c:v>
                </c:pt>
                <c:pt idx="1383">
                  <c:v>163.4</c:v>
                </c:pt>
                <c:pt idx="1384">
                  <c:v>163.4</c:v>
                </c:pt>
                <c:pt idx="1385">
                  <c:v>166.6</c:v>
                </c:pt>
                <c:pt idx="1386">
                  <c:v>169.8</c:v>
                </c:pt>
                <c:pt idx="1387">
                  <c:v>168.2</c:v>
                </c:pt>
                <c:pt idx="1388">
                  <c:v>167.6</c:v>
                </c:pt>
                <c:pt idx="1389">
                  <c:v>164.8</c:v>
                </c:pt>
                <c:pt idx="1390">
                  <c:v>162.6</c:v>
                </c:pt>
                <c:pt idx="1391">
                  <c:v>163.6</c:v>
                </c:pt>
                <c:pt idx="1392">
                  <c:v>162.4</c:v>
                </c:pt>
                <c:pt idx="1393">
                  <c:v>162</c:v>
                </c:pt>
                <c:pt idx="1394">
                  <c:v>159.80000000000001</c:v>
                </c:pt>
                <c:pt idx="1395">
                  <c:v>159.19999999999999</c:v>
                </c:pt>
                <c:pt idx="1396">
                  <c:v>156.6</c:v>
                </c:pt>
                <c:pt idx="1397">
                  <c:v>160</c:v>
                </c:pt>
                <c:pt idx="1398">
                  <c:v>156.4</c:v>
                </c:pt>
                <c:pt idx="1399">
                  <c:v>155.80000000000001</c:v>
                </c:pt>
                <c:pt idx="1400">
                  <c:v>158.19999999999999</c:v>
                </c:pt>
                <c:pt idx="1401">
                  <c:v>159</c:v>
                </c:pt>
                <c:pt idx="1402">
                  <c:v>157.19999999999999</c:v>
                </c:pt>
                <c:pt idx="1403">
                  <c:v>155.4</c:v>
                </c:pt>
                <c:pt idx="1404">
                  <c:v>155.4</c:v>
                </c:pt>
                <c:pt idx="1405">
                  <c:v>154.6</c:v>
                </c:pt>
                <c:pt idx="1406">
                  <c:v>156</c:v>
                </c:pt>
                <c:pt idx="1407">
                  <c:v>155.80000000000001</c:v>
                </c:pt>
                <c:pt idx="1408">
                  <c:v>162</c:v>
                </c:pt>
                <c:pt idx="1409">
                  <c:v>162.19999999999999</c:v>
                </c:pt>
                <c:pt idx="1410">
                  <c:v>162.19999999999999</c:v>
                </c:pt>
                <c:pt idx="1411">
                  <c:v>161.80000000000001</c:v>
                </c:pt>
                <c:pt idx="1412">
                  <c:v>166</c:v>
                </c:pt>
                <c:pt idx="1413">
                  <c:v>160</c:v>
                </c:pt>
                <c:pt idx="1414">
                  <c:v>162.80000000000001</c:v>
                </c:pt>
                <c:pt idx="1415">
                  <c:v>168</c:v>
                </c:pt>
                <c:pt idx="1416">
                  <c:v>163.80000000000001</c:v>
                </c:pt>
                <c:pt idx="1417">
                  <c:v>168.2</c:v>
                </c:pt>
                <c:pt idx="1418">
                  <c:v>163.80000000000001</c:v>
                </c:pt>
                <c:pt idx="1419">
                  <c:v>164.8</c:v>
                </c:pt>
                <c:pt idx="1420">
                  <c:v>165</c:v>
                </c:pt>
                <c:pt idx="1421">
                  <c:v>155.6</c:v>
                </c:pt>
                <c:pt idx="1422">
                  <c:v>164.2</c:v>
                </c:pt>
                <c:pt idx="1423">
                  <c:v>169.6</c:v>
                </c:pt>
                <c:pt idx="1424">
                  <c:v>168.2</c:v>
                </c:pt>
                <c:pt idx="1425">
                  <c:v>165.6</c:v>
                </c:pt>
                <c:pt idx="1426">
                  <c:v>162.80000000000001</c:v>
                </c:pt>
                <c:pt idx="1427">
                  <c:v>160.80000000000001</c:v>
                </c:pt>
                <c:pt idx="1428">
                  <c:v>167</c:v>
                </c:pt>
                <c:pt idx="1429">
                  <c:v>170</c:v>
                </c:pt>
                <c:pt idx="1430">
                  <c:v>162.80000000000001</c:v>
                </c:pt>
                <c:pt idx="1431">
                  <c:v>155.6</c:v>
                </c:pt>
                <c:pt idx="1432">
                  <c:v>150</c:v>
                </c:pt>
                <c:pt idx="1433">
                  <c:v>143.80000000000001</c:v>
                </c:pt>
                <c:pt idx="1434">
                  <c:v>142.4</c:v>
                </c:pt>
                <c:pt idx="1435">
                  <c:v>142.4</c:v>
                </c:pt>
                <c:pt idx="1436">
                  <c:v>147.4</c:v>
                </c:pt>
                <c:pt idx="1437">
                  <c:v>150.6</c:v>
                </c:pt>
                <c:pt idx="1438">
                  <c:v>146.4</c:v>
                </c:pt>
                <c:pt idx="1439">
                  <c:v>155.6</c:v>
                </c:pt>
                <c:pt idx="1440">
                  <c:v>164</c:v>
                </c:pt>
                <c:pt idx="1441">
                  <c:v>164.6</c:v>
                </c:pt>
                <c:pt idx="1442">
                  <c:v>166.2</c:v>
                </c:pt>
                <c:pt idx="1443">
                  <c:v>160.80000000000001</c:v>
                </c:pt>
                <c:pt idx="1444">
                  <c:v>163.19999999999999</c:v>
                </c:pt>
                <c:pt idx="1445">
                  <c:v>159.80000000000001</c:v>
                </c:pt>
                <c:pt idx="1446">
                  <c:v>160.19999999999999</c:v>
                </c:pt>
                <c:pt idx="1447">
                  <c:v>155.4</c:v>
                </c:pt>
                <c:pt idx="1448">
                  <c:v>149.4</c:v>
                </c:pt>
                <c:pt idx="1449">
                  <c:v>151.4</c:v>
                </c:pt>
                <c:pt idx="1450">
                  <c:v>148.19999999999999</c:v>
                </c:pt>
                <c:pt idx="1451">
                  <c:v>149.4</c:v>
                </c:pt>
                <c:pt idx="1452">
                  <c:v>144.80000000000001</c:v>
                </c:pt>
                <c:pt idx="1453">
                  <c:v>143.19999999999999</c:v>
                </c:pt>
                <c:pt idx="1454">
                  <c:v>146.19999999999999</c:v>
                </c:pt>
                <c:pt idx="1455">
                  <c:v>141</c:v>
                </c:pt>
                <c:pt idx="1456">
                  <c:v>146.19999999999999</c:v>
                </c:pt>
                <c:pt idx="1457">
                  <c:v>148.4</c:v>
                </c:pt>
                <c:pt idx="1458">
                  <c:v>163.6</c:v>
                </c:pt>
                <c:pt idx="1459">
                  <c:v>161.80000000000001</c:v>
                </c:pt>
                <c:pt idx="1460">
                  <c:v>189.4</c:v>
                </c:pt>
                <c:pt idx="1461">
                  <c:v>198.8</c:v>
                </c:pt>
                <c:pt idx="1462">
                  <c:v>203</c:v>
                </c:pt>
                <c:pt idx="1463">
                  <c:v>199.2</c:v>
                </c:pt>
                <c:pt idx="1464">
                  <c:v>200.6</c:v>
                </c:pt>
                <c:pt idx="1465">
                  <c:v>189.2</c:v>
                </c:pt>
                <c:pt idx="1466">
                  <c:v>193.4</c:v>
                </c:pt>
                <c:pt idx="1467">
                  <c:v>189.2</c:v>
                </c:pt>
                <c:pt idx="1468">
                  <c:v>196.8</c:v>
                </c:pt>
                <c:pt idx="1469">
                  <c:v>197.2</c:v>
                </c:pt>
                <c:pt idx="1470">
                  <c:v>194.4</c:v>
                </c:pt>
                <c:pt idx="1471">
                  <c:v>193.6</c:v>
                </c:pt>
                <c:pt idx="1472">
                  <c:v>183.8</c:v>
                </c:pt>
                <c:pt idx="1473">
                  <c:v>188.2</c:v>
                </c:pt>
                <c:pt idx="1474">
                  <c:v>192.2</c:v>
                </c:pt>
                <c:pt idx="1475">
                  <c:v>184.2</c:v>
                </c:pt>
                <c:pt idx="1476">
                  <c:v>188.2</c:v>
                </c:pt>
                <c:pt idx="1477">
                  <c:v>179</c:v>
                </c:pt>
                <c:pt idx="1478">
                  <c:v>186.4</c:v>
                </c:pt>
                <c:pt idx="1479">
                  <c:v>195.4</c:v>
                </c:pt>
                <c:pt idx="1480">
                  <c:v>195.4</c:v>
                </c:pt>
                <c:pt idx="1481">
                  <c:v>199.6</c:v>
                </c:pt>
                <c:pt idx="1482">
                  <c:v>194.4</c:v>
                </c:pt>
                <c:pt idx="1483">
                  <c:v>198.4</c:v>
                </c:pt>
                <c:pt idx="1484">
                  <c:v>208.8</c:v>
                </c:pt>
                <c:pt idx="1485">
                  <c:v>213.8</c:v>
                </c:pt>
                <c:pt idx="1486">
                  <c:v>209</c:v>
                </c:pt>
                <c:pt idx="1487">
                  <c:v>212.8</c:v>
                </c:pt>
                <c:pt idx="1488">
                  <c:v>208.2</c:v>
                </c:pt>
                <c:pt idx="1489">
                  <c:v>209.6</c:v>
                </c:pt>
                <c:pt idx="1490">
                  <c:v>226</c:v>
                </c:pt>
                <c:pt idx="1491">
                  <c:v>221</c:v>
                </c:pt>
                <c:pt idx="1492">
                  <c:v>229.4</c:v>
                </c:pt>
                <c:pt idx="1493">
                  <c:v>258.39999999999969</c:v>
                </c:pt>
                <c:pt idx="1494">
                  <c:v>256.39999999999969</c:v>
                </c:pt>
                <c:pt idx="1495">
                  <c:v>258</c:v>
                </c:pt>
                <c:pt idx="1496">
                  <c:v>244.4</c:v>
                </c:pt>
                <c:pt idx="1497">
                  <c:v>245.2</c:v>
                </c:pt>
                <c:pt idx="1498">
                  <c:v>246.8</c:v>
                </c:pt>
                <c:pt idx="1499">
                  <c:v>248.8</c:v>
                </c:pt>
                <c:pt idx="1500">
                  <c:v>260.39999999999969</c:v>
                </c:pt>
                <c:pt idx="1501">
                  <c:v>263.60000000000002</c:v>
                </c:pt>
                <c:pt idx="1502">
                  <c:v>256</c:v>
                </c:pt>
                <c:pt idx="1503">
                  <c:v>241.8</c:v>
                </c:pt>
                <c:pt idx="1504">
                  <c:v>236</c:v>
                </c:pt>
                <c:pt idx="1505">
                  <c:v>236</c:v>
                </c:pt>
                <c:pt idx="1506">
                  <c:v>215.8</c:v>
                </c:pt>
                <c:pt idx="1507">
                  <c:v>203</c:v>
                </c:pt>
                <c:pt idx="1508">
                  <c:v>210.8</c:v>
                </c:pt>
                <c:pt idx="1509">
                  <c:v>204</c:v>
                </c:pt>
                <c:pt idx="1510">
                  <c:v>208.8</c:v>
                </c:pt>
                <c:pt idx="1511">
                  <c:v>209.8</c:v>
                </c:pt>
                <c:pt idx="1512">
                  <c:v>210.8</c:v>
                </c:pt>
                <c:pt idx="1513">
                  <c:v>212.4</c:v>
                </c:pt>
                <c:pt idx="1514">
                  <c:v>207.8</c:v>
                </c:pt>
                <c:pt idx="1515">
                  <c:v>204.8</c:v>
                </c:pt>
                <c:pt idx="1516">
                  <c:v>210.8</c:v>
                </c:pt>
                <c:pt idx="1517">
                  <c:v>200.6</c:v>
                </c:pt>
                <c:pt idx="1518">
                  <c:v>178</c:v>
                </c:pt>
                <c:pt idx="1519">
                  <c:v>188.8</c:v>
                </c:pt>
                <c:pt idx="1520">
                  <c:v>198</c:v>
                </c:pt>
                <c:pt idx="1521">
                  <c:v>205.6</c:v>
                </c:pt>
                <c:pt idx="1522">
                  <c:v>203.6</c:v>
                </c:pt>
                <c:pt idx="1523">
                  <c:v>191.4</c:v>
                </c:pt>
                <c:pt idx="1524">
                  <c:v>192.2</c:v>
                </c:pt>
                <c:pt idx="1525">
                  <c:v>197.2</c:v>
                </c:pt>
                <c:pt idx="1526">
                  <c:v>189.2</c:v>
                </c:pt>
                <c:pt idx="1527">
                  <c:v>203</c:v>
                </c:pt>
                <c:pt idx="1528">
                  <c:v>194.4</c:v>
                </c:pt>
                <c:pt idx="1529">
                  <c:v>194.4</c:v>
                </c:pt>
                <c:pt idx="1530">
                  <c:v>195.6</c:v>
                </c:pt>
                <c:pt idx="1531">
                  <c:v>194.6</c:v>
                </c:pt>
                <c:pt idx="1532">
                  <c:v>197.6</c:v>
                </c:pt>
                <c:pt idx="1533">
                  <c:v>206.4</c:v>
                </c:pt>
                <c:pt idx="1534">
                  <c:v>205.2</c:v>
                </c:pt>
                <c:pt idx="1535">
                  <c:v>212.8</c:v>
                </c:pt>
                <c:pt idx="1536">
                  <c:v>214</c:v>
                </c:pt>
                <c:pt idx="1537">
                  <c:v>222.6</c:v>
                </c:pt>
                <c:pt idx="1538">
                  <c:v>222.6</c:v>
                </c:pt>
                <c:pt idx="1539">
                  <c:v>222.6</c:v>
                </c:pt>
                <c:pt idx="1540">
                  <c:v>217.4</c:v>
                </c:pt>
                <c:pt idx="1541">
                  <c:v>216</c:v>
                </c:pt>
                <c:pt idx="1542">
                  <c:v>208.4</c:v>
                </c:pt>
                <c:pt idx="1543">
                  <c:v>200.6</c:v>
                </c:pt>
                <c:pt idx="1544">
                  <c:v>203.4</c:v>
                </c:pt>
                <c:pt idx="1545">
                  <c:v>201.6</c:v>
                </c:pt>
                <c:pt idx="1546">
                  <c:v>195.2</c:v>
                </c:pt>
                <c:pt idx="1547">
                  <c:v>201.4</c:v>
                </c:pt>
                <c:pt idx="1548">
                  <c:v>203.6</c:v>
                </c:pt>
                <c:pt idx="1549">
                  <c:v>193.6</c:v>
                </c:pt>
                <c:pt idx="1550">
                  <c:v>196.4</c:v>
                </c:pt>
                <c:pt idx="1551">
                  <c:v>197</c:v>
                </c:pt>
                <c:pt idx="1552">
                  <c:v>205.2</c:v>
                </c:pt>
                <c:pt idx="1553">
                  <c:v>204.4</c:v>
                </c:pt>
                <c:pt idx="1554">
                  <c:v>210.8</c:v>
                </c:pt>
                <c:pt idx="1555">
                  <c:v>214</c:v>
                </c:pt>
                <c:pt idx="1556">
                  <c:v>204.2</c:v>
                </c:pt>
                <c:pt idx="1557">
                  <c:v>199.8</c:v>
                </c:pt>
                <c:pt idx="1558">
                  <c:v>200.2</c:v>
                </c:pt>
                <c:pt idx="1559">
                  <c:v>192.6</c:v>
                </c:pt>
                <c:pt idx="1560">
                  <c:v>192.6</c:v>
                </c:pt>
                <c:pt idx="1561">
                  <c:v>193.8</c:v>
                </c:pt>
                <c:pt idx="1562">
                  <c:v>202</c:v>
                </c:pt>
                <c:pt idx="1563">
                  <c:v>203.6</c:v>
                </c:pt>
                <c:pt idx="1564">
                  <c:v>205.2</c:v>
                </c:pt>
                <c:pt idx="1565">
                  <c:v>205.2</c:v>
                </c:pt>
                <c:pt idx="1566">
                  <c:v>198</c:v>
                </c:pt>
                <c:pt idx="1567">
                  <c:v>197.6</c:v>
                </c:pt>
                <c:pt idx="1568">
                  <c:v>198.2</c:v>
                </c:pt>
                <c:pt idx="1569">
                  <c:v>201.6</c:v>
                </c:pt>
                <c:pt idx="1570">
                  <c:v>201.8</c:v>
                </c:pt>
                <c:pt idx="1571">
                  <c:v>205.2</c:v>
                </c:pt>
                <c:pt idx="1572">
                  <c:v>215.6</c:v>
                </c:pt>
                <c:pt idx="1573">
                  <c:v>214.2</c:v>
                </c:pt>
                <c:pt idx="1574">
                  <c:v>219.8</c:v>
                </c:pt>
                <c:pt idx="1575">
                  <c:v>219.8</c:v>
                </c:pt>
                <c:pt idx="1576">
                  <c:v>219.4</c:v>
                </c:pt>
                <c:pt idx="1577">
                  <c:v>215.4</c:v>
                </c:pt>
                <c:pt idx="1578">
                  <c:v>206.2</c:v>
                </c:pt>
                <c:pt idx="1579">
                  <c:v>201.2</c:v>
                </c:pt>
                <c:pt idx="1580">
                  <c:v>199.4</c:v>
                </c:pt>
                <c:pt idx="1581">
                  <c:v>202.6</c:v>
                </c:pt>
                <c:pt idx="1582">
                  <c:v>200.6</c:v>
                </c:pt>
                <c:pt idx="1583">
                  <c:v>204.6</c:v>
                </c:pt>
                <c:pt idx="1584">
                  <c:v>205.4</c:v>
                </c:pt>
                <c:pt idx="1585">
                  <c:v>209</c:v>
                </c:pt>
                <c:pt idx="1586">
                  <c:v>207.4</c:v>
                </c:pt>
                <c:pt idx="1587">
                  <c:v>199.6</c:v>
                </c:pt>
                <c:pt idx="1588">
                  <c:v>201.2</c:v>
                </c:pt>
                <c:pt idx="1589">
                  <c:v>191.6</c:v>
                </c:pt>
                <c:pt idx="1590">
                  <c:v>195.2</c:v>
                </c:pt>
                <c:pt idx="1591">
                  <c:v>189</c:v>
                </c:pt>
                <c:pt idx="1592">
                  <c:v>189.4</c:v>
                </c:pt>
                <c:pt idx="1593">
                  <c:v>183.6</c:v>
                </c:pt>
                <c:pt idx="1594">
                  <c:v>190.6</c:v>
                </c:pt>
                <c:pt idx="1595">
                  <c:v>185</c:v>
                </c:pt>
                <c:pt idx="1596">
                  <c:v>189.8</c:v>
                </c:pt>
                <c:pt idx="1597">
                  <c:v>190.8</c:v>
                </c:pt>
                <c:pt idx="1598">
                  <c:v>187</c:v>
                </c:pt>
                <c:pt idx="1599">
                  <c:v>184</c:v>
                </c:pt>
                <c:pt idx="1600">
                  <c:v>184</c:v>
                </c:pt>
                <c:pt idx="1601">
                  <c:v>181.2</c:v>
                </c:pt>
                <c:pt idx="1602">
                  <c:v>182.8</c:v>
                </c:pt>
                <c:pt idx="1603">
                  <c:v>187.6</c:v>
                </c:pt>
                <c:pt idx="1604">
                  <c:v>187.8</c:v>
                </c:pt>
                <c:pt idx="1605">
                  <c:v>191.6</c:v>
                </c:pt>
                <c:pt idx="1606">
                  <c:v>189.8</c:v>
                </c:pt>
                <c:pt idx="1607">
                  <c:v>186.4</c:v>
                </c:pt>
                <c:pt idx="1608">
                  <c:v>181</c:v>
                </c:pt>
                <c:pt idx="1609">
                  <c:v>179.4</c:v>
                </c:pt>
                <c:pt idx="1610">
                  <c:v>181.6</c:v>
                </c:pt>
                <c:pt idx="1611">
                  <c:v>187.8</c:v>
                </c:pt>
                <c:pt idx="1612">
                  <c:v>183.8</c:v>
                </c:pt>
                <c:pt idx="1613">
                  <c:v>177.2</c:v>
                </c:pt>
                <c:pt idx="1614">
                  <c:v>175.6</c:v>
                </c:pt>
                <c:pt idx="1615">
                  <c:v>170.2</c:v>
                </c:pt>
                <c:pt idx="1616">
                  <c:v>164.2</c:v>
                </c:pt>
                <c:pt idx="1617">
                  <c:v>155.4</c:v>
                </c:pt>
                <c:pt idx="1618">
                  <c:v>157.6</c:v>
                </c:pt>
                <c:pt idx="1619">
                  <c:v>157.6</c:v>
                </c:pt>
                <c:pt idx="1620">
                  <c:v>152.4</c:v>
                </c:pt>
                <c:pt idx="1621">
                  <c:v>152.4</c:v>
                </c:pt>
                <c:pt idx="1622">
                  <c:v>156.6</c:v>
                </c:pt>
                <c:pt idx="1623">
                  <c:v>158.4</c:v>
                </c:pt>
                <c:pt idx="1624">
                  <c:v>161.4</c:v>
                </c:pt>
                <c:pt idx="1625">
                  <c:v>161.6</c:v>
                </c:pt>
                <c:pt idx="1626">
                  <c:v>164.2</c:v>
                </c:pt>
                <c:pt idx="1627">
                  <c:v>163.6</c:v>
                </c:pt>
                <c:pt idx="1628">
                  <c:v>167.6</c:v>
                </c:pt>
                <c:pt idx="1629">
                  <c:v>161.6</c:v>
                </c:pt>
                <c:pt idx="1630">
                  <c:v>163</c:v>
                </c:pt>
                <c:pt idx="1631">
                  <c:v>156</c:v>
                </c:pt>
                <c:pt idx="1632">
                  <c:v>161.19999999999999</c:v>
                </c:pt>
                <c:pt idx="1633">
                  <c:v>168</c:v>
                </c:pt>
                <c:pt idx="1634">
                  <c:v>168</c:v>
                </c:pt>
                <c:pt idx="1635">
                  <c:v>178.2</c:v>
                </c:pt>
                <c:pt idx="1636">
                  <c:v>180.8</c:v>
                </c:pt>
                <c:pt idx="1637">
                  <c:v>175</c:v>
                </c:pt>
                <c:pt idx="1638">
                  <c:v>168.8</c:v>
                </c:pt>
                <c:pt idx="1639">
                  <c:v>173.8</c:v>
                </c:pt>
                <c:pt idx="1640">
                  <c:v>175</c:v>
                </c:pt>
                <c:pt idx="1641">
                  <c:v>168</c:v>
                </c:pt>
                <c:pt idx="1642">
                  <c:v>168.8</c:v>
                </c:pt>
                <c:pt idx="1643">
                  <c:v>165.4</c:v>
                </c:pt>
                <c:pt idx="1644">
                  <c:v>166.2</c:v>
                </c:pt>
                <c:pt idx="1645">
                  <c:v>171.4</c:v>
                </c:pt>
                <c:pt idx="1646">
                  <c:v>169</c:v>
                </c:pt>
                <c:pt idx="1647">
                  <c:v>168</c:v>
                </c:pt>
                <c:pt idx="1648">
                  <c:v>169.4</c:v>
                </c:pt>
                <c:pt idx="1649">
                  <c:v>170.2</c:v>
                </c:pt>
                <c:pt idx="1650">
                  <c:v>169.8</c:v>
                </c:pt>
                <c:pt idx="1651">
                  <c:v>166</c:v>
                </c:pt>
                <c:pt idx="1652">
                  <c:v>164.8</c:v>
                </c:pt>
                <c:pt idx="1653">
                  <c:v>162.19999999999999</c:v>
                </c:pt>
                <c:pt idx="1654">
                  <c:v>165.2</c:v>
                </c:pt>
                <c:pt idx="1655">
                  <c:v>165.4</c:v>
                </c:pt>
                <c:pt idx="1656">
                  <c:v>168.4</c:v>
                </c:pt>
                <c:pt idx="1657">
                  <c:v>171.6</c:v>
                </c:pt>
                <c:pt idx="1658">
                  <c:v>168.8</c:v>
                </c:pt>
                <c:pt idx="1659">
                  <c:v>175.4</c:v>
                </c:pt>
                <c:pt idx="1660">
                  <c:v>182.8</c:v>
                </c:pt>
                <c:pt idx="1661">
                  <c:v>187.8</c:v>
                </c:pt>
                <c:pt idx="1662">
                  <c:v>191.4</c:v>
                </c:pt>
                <c:pt idx="1663">
                  <c:v>202.2</c:v>
                </c:pt>
                <c:pt idx="1664">
                  <c:v>204.6</c:v>
                </c:pt>
                <c:pt idx="1665">
                  <c:v>203.2</c:v>
                </c:pt>
                <c:pt idx="1666">
                  <c:v>201</c:v>
                </c:pt>
                <c:pt idx="1667">
                  <c:v>210</c:v>
                </c:pt>
                <c:pt idx="1668">
                  <c:v>206.8</c:v>
                </c:pt>
                <c:pt idx="1669">
                  <c:v>207</c:v>
                </c:pt>
                <c:pt idx="1670">
                  <c:v>207</c:v>
                </c:pt>
                <c:pt idx="1671">
                  <c:v>208</c:v>
                </c:pt>
                <c:pt idx="1672">
                  <c:v>215.8</c:v>
                </c:pt>
                <c:pt idx="1673">
                  <c:v>221.4</c:v>
                </c:pt>
                <c:pt idx="1674">
                  <c:v>228.6</c:v>
                </c:pt>
                <c:pt idx="1675">
                  <c:v>222.6</c:v>
                </c:pt>
                <c:pt idx="1676">
                  <c:v>212</c:v>
                </c:pt>
                <c:pt idx="1677">
                  <c:v>199.6</c:v>
                </c:pt>
                <c:pt idx="1678">
                  <c:v>198.4</c:v>
                </c:pt>
                <c:pt idx="1679">
                  <c:v>198</c:v>
                </c:pt>
                <c:pt idx="1680">
                  <c:v>202</c:v>
                </c:pt>
                <c:pt idx="1681">
                  <c:v>194.4</c:v>
                </c:pt>
                <c:pt idx="1682">
                  <c:v>193.8</c:v>
                </c:pt>
                <c:pt idx="1683">
                  <c:v>191.2</c:v>
                </c:pt>
                <c:pt idx="1684">
                  <c:v>182.4</c:v>
                </c:pt>
                <c:pt idx="1685">
                  <c:v>188.6</c:v>
                </c:pt>
                <c:pt idx="1686">
                  <c:v>187.2</c:v>
                </c:pt>
                <c:pt idx="1687">
                  <c:v>188</c:v>
                </c:pt>
                <c:pt idx="1688">
                  <c:v>189.4</c:v>
                </c:pt>
                <c:pt idx="1689">
                  <c:v>184.6</c:v>
                </c:pt>
                <c:pt idx="1690">
                  <c:v>189.8</c:v>
                </c:pt>
                <c:pt idx="1691">
                  <c:v>188.6</c:v>
                </c:pt>
                <c:pt idx="1692">
                  <c:v>188.6</c:v>
                </c:pt>
                <c:pt idx="1693">
                  <c:v>191.2</c:v>
                </c:pt>
                <c:pt idx="1694">
                  <c:v>181.8</c:v>
                </c:pt>
                <c:pt idx="1695">
                  <c:v>187.2</c:v>
                </c:pt>
                <c:pt idx="1696">
                  <c:v>180.4</c:v>
                </c:pt>
                <c:pt idx="1697">
                  <c:v>180.4</c:v>
                </c:pt>
                <c:pt idx="1698">
                  <c:v>181</c:v>
                </c:pt>
                <c:pt idx="1699">
                  <c:v>183.8</c:v>
                </c:pt>
                <c:pt idx="1700">
                  <c:v>182.6</c:v>
                </c:pt>
                <c:pt idx="1701">
                  <c:v>180.6</c:v>
                </c:pt>
                <c:pt idx="1702">
                  <c:v>176.6</c:v>
                </c:pt>
                <c:pt idx="1703">
                  <c:v>175.6</c:v>
                </c:pt>
                <c:pt idx="1704">
                  <c:v>172</c:v>
                </c:pt>
                <c:pt idx="1705">
                  <c:v>171</c:v>
                </c:pt>
                <c:pt idx="1706">
                  <c:v>167</c:v>
                </c:pt>
                <c:pt idx="1707">
                  <c:v>169</c:v>
                </c:pt>
                <c:pt idx="1708">
                  <c:v>165.8</c:v>
                </c:pt>
                <c:pt idx="1709">
                  <c:v>168.8</c:v>
                </c:pt>
                <c:pt idx="1710">
                  <c:v>173.2</c:v>
                </c:pt>
                <c:pt idx="1711">
                  <c:v>178.8</c:v>
                </c:pt>
                <c:pt idx="1712">
                  <c:v>179.6</c:v>
                </c:pt>
                <c:pt idx="1713">
                  <c:v>176.6</c:v>
                </c:pt>
                <c:pt idx="1714">
                  <c:v>162.19999999999999</c:v>
                </c:pt>
                <c:pt idx="1715">
                  <c:v>161.4</c:v>
                </c:pt>
                <c:pt idx="1716">
                  <c:v>159.6</c:v>
                </c:pt>
                <c:pt idx="1717">
                  <c:v>152.4</c:v>
                </c:pt>
                <c:pt idx="1718">
                  <c:v>157.80000000000001</c:v>
                </c:pt>
                <c:pt idx="1719">
                  <c:v>149</c:v>
                </c:pt>
                <c:pt idx="1720">
                  <c:v>148.6</c:v>
                </c:pt>
                <c:pt idx="1721">
                  <c:v>143.80000000000001</c:v>
                </c:pt>
                <c:pt idx="1722">
                  <c:v>141</c:v>
                </c:pt>
                <c:pt idx="1723">
                  <c:v>142</c:v>
                </c:pt>
                <c:pt idx="1724">
                  <c:v>145.4</c:v>
                </c:pt>
                <c:pt idx="1725">
                  <c:v>145.4</c:v>
                </c:pt>
                <c:pt idx="1726">
                  <c:v>143.80000000000001</c:v>
                </c:pt>
                <c:pt idx="1727">
                  <c:v>142</c:v>
                </c:pt>
                <c:pt idx="1728">
                  <c:v>143.4</c:v>
                </c:pt>
                <c:pt idx="1729">
                  <c:v>145.80000000000001</c:v>
                </c:pt>
                <c:pt idx="1730">
                  <c:v>147</c:v>
                </c:pt>
                <c:pt idx="1731">
                  <c:v>145.4</c:v>
                </c:pt>
                <c:pt idx="1732">
                  <c:v>148.4</c:v>
                </c:pt>
                <c:pt idx="1733">
                  <c:v>151.19999999999999</c:v>
                </c:pt>
                <c:pt idx="1734">
                  <c:v>151.6</c:v>
                </c:pt>
                <c:pt idx="1735">
                  <c:v>154</c:v>
                </c:pt>
                <c:pt idx="1736">
                  <c:v>153.4</c:v>
                </c:pt>
                <c:pt idx="1737">
                  <c:v>152.19999999999999</c:v>
                </c:pt>
                <c:pt idx="1738">
                  <c:v>153.6</c:v>
                </c:pt>
                <c:pt idx="1739">
                  <c:v>158.6</c:v>
                </c:pt>
                <c:pt idx="1740">
                  <c:v>158.6</c:v>
                </c:pt>
                <c:pt idx="1741">
                  <c:v>155.6</c:v>
                </c:pt>
                <c:pt idx="1742">
                  <c:v>155</c:v>
                </c:pt>
                <c:pt idx="1743">
                  <c:v>148</c:v>
                </c:pt>
                <c:pt idx="1744">
                  <c:v>147</c:v>
                </c:pt>
                <c:pt idx="1745">
                  <c:v>144</c:v>
                </c:pt>
                <c:pt idx="1746">
                  <c:v>143</c:v>
                </c:pt>
                <c:pt idx="1747">
                  <c:v>137</c:v>
                </c:pt>
                <c:pt idx="1748">
                  <c:v>136.80000000000001</c:v>
                </c:pt>
                <c:pt idx="1749">
                  <c:v>131.19999999999999</c:v>
                </c:pt>
                <c:pt idx="1750">
                  <c:v>132.80000000000001</c:v>
                </c:pt>
                <c:pt idx="1751">
                  <c:v>135</c:v>
                </c:pt>
                <c:pt idx="1752">
                  <c:v>137</c:v>
                </c:pt>
                <c:pt idx="1753">
                  <c:v>137.6</c:v>
                </c:pt>
                <c:pt idx="1754">
                  <c:v>137.19999999999999</c:v>
                </c:pt>
                <c:pt idx="1755">
                  <c:v>139.80000000000001</c:v>
                </c:pt>
                <c:pt idx="1756">
                  <c:v>145.4</c:v>
                </c:pt>
                <c:pt idx="1757">
                  <c:v>149.19999999999999</c:v>
                </c:pt>
                <c:pt idx="1758">
                  <c:v>147.19999999999999</c:v>
                </c:pt>
                <c:pt idx="1759">
                  <c:v>146.80000000000001</c:v>
                </c:pt>
                <c:pt idx="1760">
                  <c:v>144.19999999999999</c:v>
                </c:pt>
                <c:pt idx="1761">
                  <c:v>142</c:v>
                </c:pt>
                <c:pt idx="1762">
                  <c:v>138.4</c:v>
                </c:pt>
                <c:pt idx="1763">
                  <c:v>133.6</c:v>
                </c:pt>
                <c:pt idx="1764">
                  <c:v>127.4</c:v>
                </c:pt>
                <c:pt idx="1765">
                  <c:v>127.4</c:v>
                </c:pt>
                <c:pt idx="1766">
                  <c:v>128.4</c:v>
                </c:pt>
                <c:pt idx="1767">
                  <c:v>131.4</c:v>
                </c:pt>
                <c:pt idx="1768">
                  <c:v>132.80000000000001</c:v>
                </c:pt>
                <c:pt idx="1769">
                  <c:v>131</c:v>
                </c:pt>
                <c:pt idx="1770">
                  <c:v>128.6</c:v>
                </c:pt>
                <c:pt idx="1771">
                  <c:v>123.6</c:v>
                </c:pt>
                <c:pt idx="1772">
                  <c:v>118</c:v>
                </c:pt>
                <c:pt idx="1773">
                  <c:v>115.2</c:v>
                </c:pt>
                <c:pt idx="1774">
                  <c:v>122.2</c:v>
                </c:pt>
                <c:pt idx="1775">
                  <c:v>122.4</c:v>
                </c:pt>
                <c:pt idx="1776">
                  <c:v>124.4</c:v>
                </c:pt>
                <c:pt idx="1777">
                  <c:v>125.2</c:v>
                </c:pt>
                <c:pt idx="1778">
                  <c:v>123</c:v>
                </c:pt>
                <c:pt idx="1779">
                  <c:v>131.6</c:v>
                </c:pt>
                <c:pt idx="1780">
                  <c:v>134.6</c:v>
                </c:pt>
                <c:pt idx="1781">
                  <c:v>134.6</c:v>
                </c:pt>
                <c:pt idx="1782">
                  <c:v>137.19999999999999</c:v>
                </c:pt>
                <c:pt idx="1783">
                  <c:v>133.6</c:v>
                </c:pt>
                <c:pt idx="1784">
                  <c:v>132.80000000000001</c:v>
                </c:pt>
                <c:pt idx="1785">
                  <c:v>132.19999999999999</c:v>
                </c:pt>
                <c:pt idx="1786">
                  <c:v>128.19999999999999</c:v>
                </c:pt>
                <c:pt idx="1787">
                  <c:v>135.6</c:v>
                </c:pt>
                <c:pt idx="1788">
                  <c:v>138.19999999999999</c:v>
                </c:pt>
                <c:pt idx="1789">
                  <c:v>140.80000000000001</c:v>
                </c:pt>
                <c:pt idx="1790">
                  <c:v>140.80000000000001</c:v>
                </c:pt>
                <c:pt idx="1791">
                  <c:v>144.80000000000001</c:v>
                </c:pt>
                <c:pt idx="1792">
                  <c:v>147.80000000000001</c:v>
                </c:pt>
                <c:pt idx="1793">
                  <c:v>150</c:v>
                </c:pt>
                <c:pt idx="1794">
                  <c:v>149.4</c:v>
                </c:pt>
                <c:pt idx="1795">
                  <c:v>147.4</c:v>
                </c:pt>
                <c:pt idx="1796">
                  <c:v>143.6</c:v>
                </c:pt>
                <c:pt idx="1797">
                  <c:v>141</c:v>
                </c:pt>
                <c:pt idx="1798">
                  <c:v>141</c:v>
                </c:pt>
                <c:pt idx="1799">
                  <c:v>141</c:v>
                </c:pt>
                <c:pt idx="1800">
                  <c:v>142</c:v>
                </c:pt>
                <c:pt idx="1801">
                  <c:v>141.4</c:v>
                </c:pt>
                <c:pt idx="1802">
                  <c:v>141.19999999999999</c:v>
                </c:pt>
                <c:pt idx="1803">
                  <c:v>139.6</c:v>
                </c:pt>
                <c:pt idx="1804">
                  <c:v>139.4</c:v>
                </c:pt>
                <c:pt idx="1805">
                  <c:v>139.4</c:v>
                </c:pt>
                <c:pt idx="1806">
                  <c:v>140</c:v>
                </c:pt>
                <c:pt idx="1807">
                  <c:v>140.80000000000001</c:v>
                </c:pt>
                <c:pt idx="1808">
                  <c:v>141.4</c:v>
                </c:pt>
                <c:pt idx="1809">
                  <c:v>138.6</c:v>
                </c:pt>
                <c:pt idx="1810">
                  <c:v>139</c:v>
                </c:pt>
                <c:pt idx="1811">
                  <c:v>137.6</c:v>
                </c:pt>
                <c:pt idx="1812">
                  <c:v>132.6</c:v>
                </c:pt>
                <c:pt idx="1813">
                  <c:v>131.6</c:v>
                </c:pt>
                <c:pt idx="1814">
                  <c:v>132.6</c:v>
                </c:pt>
                <c:pt idx="1815">
                  <c:v>127.6</c:v>
                </c:pt>
                <c:pt idx="1816">
                  <c:v>124.2</c:v>
                </c:pt>
                <c:pt idx="1817">
                  <c:v>124.8</c:v>
                </c:pt>
                <c:pt idx="1818">
                  <c:v>125.4</c:v>
                </c:pt>
                <c:pt idx="1819">
                  <c:v>129.19999999999999</c:v>
                </c:pt>
                <c:pt idx="1820">
                  <c:v>127.6</c:v>
                </c:pt>
                <c:pt idx="1821">
                  <c:v>127.6</c:v>
                </c:pt>
                <c:pt idx="1822">
                  <c:v>127.6</c:v>
                </c:pt>
                <c:pt idx="1823">
                  <c:v>131.19999999999999</c:v>
                </c:pt>
                <c:pt idx="1824">
                  <c:v>132.19999999999999</c:v>
                </c:pt>
                <c:pt idx="1825">
                  <c:v>127.4</c:v>
                </c:pt>
                <c:pt idx="1826">
                  <c:v>127.4</c:v>
                </c:pt>
                <c:pt idx="1827">
                  <c:v>120.6</c:v>
                </c:pt>
                <c:pt idx="1828">
                  <c:v>117.4</c:v>
                </c:pt>
                <c:pt idx="1829">
                  <c:v>117.8</c:v>
                </c:pt>
                <c:pt idx="1830">
                  <c:v>121.4</c:v>
                </c:pt>
                <c:pt idx="1831">
                  <c:v>126.6</c:v>
                </c:pt>
                <c:pt idx="1832">
                  <c:v>128.80000000000001</c:v>
                </c:pt>
                <c:pt idx="1833">
                  <c:v>126.8</c:v>
                </c:pt>
                <c:pt idx="1834">
                  <c:v>128.80000000000001</c:v>
                </c:pt>
                <c:pt idx="1835">
                  <c:v>127.6</c:v>
                </c:pt>
                <c:pt idx="1836">
                  <c:v>129.4</c:v>
                </c:pt>
                <c:pt idx="1837">
                  <c:v>128.6</c:v>
                </c:pt>
                <c:pt idx="1838">
                  <c:v>125.4</c:v>
                </c:pt>
                <c:pt idx="1839">
                  <c:v>126.6</c:v>
                </c:pt>
                <c:pt idx="1840">
                  <c:v>126.6</c:v>
                </c:pt>
                <c:pt idx="1841">
                  <c:v>127.6</c:v>
                </c:pt>
                <c:pt idx="1842">
                  <c:v>128.80000000000001</c:v>
                </c:pt>
                <c:pt idx="1843">
                  <c:v>129.19999999999999</c:v>
                </c:pt>
                <c:pt idx="1844">
                  <c:v>124.6</c:v>
                </c:pt>
                <c:pt idx="1845">
                  <c:v>126.4</c:v>
                </c:pt>
                <c:pt idx="1846">
                  <c:v>129.4</c:v>
                </c:pt>
                <c:pt idx="1847">
                  <c:v>134.6</c:v>
                </c:pt>
                <c:pt idx="1848">
                  <c:v>140.80000000000001</c:v>
                </c:pt>
                <c:pt idx="1849">
                  <c:v>138.4</c:v>
                </c:pt>
                <c:pt idx="1850">
                  <c:v>141.6</c:v>
                </c:pt>
                <c:pt idx="1851">
                  <c:v>138.4</c:v>
                </c:pt>
                <c:pt idx="1852">
                  <c:v>141</c:v>
                </c:pt>
                <c:pt idx="1853">
                  <c:v>140.6</c:v>
                </c:pt>
                <c:pt idx="1854">
                  <c:v>138.6</c:v>
                </c:pt>
                <c:pt idx="1855">
                  <c:v>140</c:v>
                </c:pt>
                <c:pt idx="1856">
                  <c:v>139</c:v>
                </c:pt>
                <c:pt idx="1857">
                  <c:v>137.80000000000001</c:v>
                </c:pt>
                <c:pt idx="1858">
                  <c:v>140.4</c:v>
                </c:pt>
                <c:pt idx="1859">
                  <c:v>141.80000000000001</c:v>
                </c:pt>
                <c:pt idx="1860">
                  <c:v>141.80000000000001</c:v>
                </c:pt>
                <c:pt idx="1861">
                  <c:v>141.4</c:v>
                </c:pt>
                <c:pt idx="1862">
                  <c:v>147.6</c:v>
                </c:pt>
                <c:pt idx="1863">
                  <c:v>150.80000000000001</c:v>
                </c:pt>
                <c:pt idx="1864">
                  <c:v>152</c:v>
                </c:pt>
                <c:pt idx="1865">
                  <c:v>155</c:v>
                </c:pt>
                <c:pt idx="1866">
                  <c:v>156.80000000000001</c:v>
                </c:pt>
                <c:pt idx="1867">
                  <c:v>154</c:v>
                </c:pt>
                <c:pt idx="1868">
                  <c:v>155.4</c:v>
                </c:pt>
                <c:pt idx="1869">
                  <c:v>157.80000000000001</c:v>
                </c:pt>
                <c:pt idx="1870">
                  <c:v>155.6</c:v>
                </c:pt>
                <c:pt idx="1871">
                  <c:v>150.80000000000001</c:v>
                </c:pt>
                <c:pt idx="1872">
                  <c:v>146.80000000000001</c:v>
                </c:pt>
                <c:pt idx="1873">
                  <c:v>144.4</c:v>
                </c:pt>
                <c:pt idx="1874">
                  <c:v>144.6</c:v>
                </c:pt>
                <c:pt idx="1875">
                  <c:v>146.6</c:v>
                </c:pt>
                <c:pt idx="1876">
                  <c:v>148</c:v>
                </c:pt>
                <c:pt idx="1877">
                  <c:v>151.6</c:v>
                </c:pt>
                <c:pt idx="1878">
                  <c:v>150.6</c:v>
                </c:pt>
                <c:pt idx="1879">
                  <c:v>156.6</c:v>
                </c:pt>
                <c:pt idx="1880">
                  <c:v>159.19999999999999</c:v>
                </c:pt>
                <c:pt idx="1881">
                  <c:v>165</c:v>
                </c:pt>
                <c:pt idx="1882">
                  <c:v>163</c:v>
                </c:pt>
                <c:pt idx="1883">
                  <c:v>164.2</c:v>
                </c:pt>
                <c:pt idx="1884">
                  <c:v>166.2</c:v>
                </c:pt>
                <c:pt idx="1885">
                  <c:v>165.4</c:v>
                </c:pt>
                <c:pt idx="1886">
                  <c:v>165</c:v>
                </c:pt>
                <c:pt idx="1887">
                  <c:v>166.4</c:v>
                </c:pt>
                <c:pt idx="1888">
                  <c:v>163.80000000000001</c:v>
                </c:pt>
                <c:pt idx="1889">
                  <c:v>163.80000000000001</c:v>
                </c:pt>
                <c:pt idx="1890">
                  <c:v>164.8</c:v>
                </c:pt>
                <c:pt idx="1891">
                  <c:v>160.19999999999999</c:v>
                </c:pt>
                <c:pt idx="1892">
                  <c:v>158.6</c:v>
                </c:pt>
                <c:pt idx="1893">
                  <c:v>152.4</c:v>
                </c:pt>
                <c:pt idx="1894">
                  <c:v>152.4</c:v>
                </c:pt>
                <c:pt idx="1895">
                  <c:v>148.6</c:v>
                </c:pt>
                <c:pt idx="1896">
                  <c:v>146.80000000000001</c:v>
                </c:pt>
                <c:pt idx="1897">
                  <c:v>143.4</c:v>
                </c:pt>
                <c:pt idx="1898">
                  <c:v>142</c:v>
                </c:pt>
                <c:pt idx="1899">
                  <c:v>145.4</c:v>
                </c:pt>
                <c:pt idx="1900">
                  <c:v>149</c:v>
                </c:pt>
                <c:pt idx="1901">
                  <c:v>147</c:v>
                </c:pt>
                <c:pt idx="1902">
                  <c:v>148.19999999999999</c:v>
                </c:pt>
                <c:pt idx="1903">
                  <c:v>152.19999999999999</c:v>
                </c:pt>
                <c:pt idx="1904">
                  <c:v>152</c:v>
                </c:pt>
                <c:pt idx="1905">
                  <c:v>151.6</c:v>
                </c:pt>
                <c:pt idx="1906">
                  <c:v>150</c:v>
                </c:pt>
                <c:pt idx="1907">
                  <c:v>151.4</c:v>
                </c:pt>
                <c:pt idx="1908">
                  <c:v>150.80000000000001</c:v>
                </c:pt>
                <c:pt idx="1909">
                  <c:v>152.80000000000001</c:v>
                </c:pt>
                <c:pt idx="1910">
                  <c:v>150.80000000000001</c:v>
                </c:pt>
                <c:pt idx="1911">
                  <c:v>149.19999999999999</c:v>
                </c:pt>
                <c:pt idx="1912">
                  <c:v>147.19999999999999</c:v>
                </c:pt>
                <c:pt idx="1913">
                  <c:v>144.6</c:v>
                </c:pt>
                <c:pt idx="1914">
                  <c:v>141.4</c:v>
                </c:pt>
                <c:pt idx="1915">
                  <c:v>140.80000000000001</c:v>
                </c:pt>
                <c:pt idx="1916">
                  <c:v>140</c:v>
                </c:pt>
                <c:pt idx="1917">
                  <c:v>141.19999999999999</c:v>
                </c:pt>
                <c:pt idx="1918">
                  <c:v>137.6</c:v>
                </c:pt>
                <c:pt idx="1919">
                  <c:v>134.80000000000001</c:v>
                </c:pt>
                <c:pt idx="1920">
                  <c:v>138.6</c:v>
                </c:pt>
                <c:pt idx="1921">
                  <c:v>136</c:v>
                </c:pt>
                <c:pt idx="1922">
                  <c:v>141.19999999999999</c:v>
                </c:pt>
                <c:pt idx="1923">
                  <c:v>149.4</c:v>
                </c:pt>
                <c:pt idx="1924">
                  <c:v>147.19999999999999</c:v>
                </c:pt>
                <c:pt idx="1925">
                  <c:v>149.6</c:v>
                </c:pt>
                <c:pt idx="1926">
                  <c:v>154</c:v>
                </c:pt>
                <c:pt idx="1927">
                  <c:v>150.4</c:v>
                </c:pt>
                <c:pt idx="1928">
                  <c:v>159.4</c:v>
                </c:pt>
                <c:pt idx="1929">
                  <c:v>161.80000000000001</c:v>
                </c:pt>
                <c:pt idx="1930">
                  <c:v>161.80000000000001</c:v>
                </c:pt>
                <c:pt idx="1931">
                  <c:v>166.2</c:v>
                </c:pt>
                <c:pt idx="1932">
                  <c:v>175.4</c:v>
                </c:pt>
                <c:pt idx="1933">
                  <c:v>174</c:v>
                </c:pt>
                <c:pt idx="1934">
                  <c:v>176.6</c:v>
                </c:pt>
                <c:pt idx="1935">
                  <c:v>179.4</c:v>
                </c:pt>
                <c:pt idx="1936">
                  <c:v>176.6</c:v>
                </c:pt>
                <c:pt idx="1937">
                  <c:v>181.4</c:v>
                </c:pt>
                <c:pt idx="1938">
                  <c:v>187.6</c:v>
                </c:pt>
                <c:pt idx="1939">
                  <c:v>180.4</c:v>
                </c:pt>
                <c:pt idx="1940">
                  <c:v>185.4</c:v>
                </c:pt>
                <c:pt idx="1941">
                  <c:v>202.2</c:v>
                </c:pt>
                <c:pt idx="1942">
                  <c:v>192</c:v>
                </c:pt>
                <c:pt idx="1943">
                  <c:v>179.6</c:v>
                </c:pt>
                <c:pt idx="1944">
                  <c:v>183.2</c:v>
                </c:pt>
                <c:pt idx="1945">
                  <c:v>181.2</c:v>
                </c:pt>
                <c:pt idx="1946">
                  <c:v>188.6</c:v>
                </c:pt>
                <c:pt idx="1947">
                  <c:v>197</c:v>
                </c:pt>
                <c:pt idx="1948">
                  <c:v>214.8</c:v>
                </c:pt>
                <c:pt idx="1949">
                  <c:v>214.6</c:v>
                </c:pt>
                <c:pt idx="1950">
                  <c:v>228.8</c:v>
                </c:pt>
                <c:pt idx="1951">
                  <c:v>224</c:v>
                </c:pt>
                <c:pt idx="1952">
                  <c:v>217.2</c:v>
                </c:pt>
                <c:pt idx="1953">
                  <c:v>213.2</c:v>
                </c:pt>
                <c:pt idx="1954">
                  <c:v>208</c:v>
                </c:pt>
                <c:pt idx="1955">
                  <c:v>208</c:v>
                </c:pt>
              </c:numCache>
            </c:numRef>
          </c:val>
        </c:ser>
        <c:marker val="1"/>
        <c:axId val="176847872"/>
        <c:axId val="176886528"/>
      </c:lineChart>
      <c:lineChart>
        <c:grouping val="standard"/>
        <c:ser>
          <c:idx val="1"/>
          <c:order val="1"/>
          <c:tx>
            <c:strRef>
              <c:f>'EMBI and local bonds'!$Z$7</c:f>
              <c:strCache>
                <c:ptCount val="1"/>
                <c:pt idx="0">
                  <c:v>Sovereign Bonds and US 10 year bonds spreads</c:v>
                </c:pt>
              </c:strCache>
            </c:strRef>
          </c:tx>
          <c:spPr>
            <a:ln w="57150">
              <a:solidFill>
                <a:srgbClr val="FF5757"/>
              </a:solidFill>
            </a:ln>
          </c:spPr>
          <c:marker>
            <c:symbol val="none"/>
          </c:marker>
          <c:val>
            <c:numRef>
              <c:f>'EMBI and local bonds'!$Z$8:$Z$1963</c:f>
              <c:numCache>
                <c:formatCode>General</c:formatCode>
                <c:ptCount val="1956"/>
                <c:pt idx="532" formatCode="0.00">
                  <c:v>426.15666666666732</c:v>
                </c:pt>
                <c:pt idx="533" formatCode="0.00">
                  <c:v>422.88333333333338</c:v>
                </c:pt>
                <c:pt idx="534" formatCode="0.00">
                  <c:v>436.39</c:v>
                </c:pt>
                <c:pt idx="535" formatCode="0.00">
                  <c:v>442.69666666666672</c:v>
                </c:pt>
                <c:pt idx="536" formatCode="0.00">
                  <c:v>455.10666666666702</c:v>
                </c:pt>
                <c:pt idx="537" formatCode="0.00">
                  <c:v>473.34666666666732</c:v>
                </c:pt>
                <c:pt idx="538" formatCode="0.00">
                  <c:v>458.50000000000017</c:v>
                </c:pt>
                <c:pt idx="539" formatCode="0.00">
                  <c:v>448.15333333333422</c:v>
                </c:pt>
                <c:pt idx="540" formatCode="0.00">
                  <c:v>456.36000000000018</c:v>
                </c:pt>
                <c:pt idx="541" formatCode="0.00">
                  <c:v>446.93999999999903</c:v>
                </c:pt>
                <c:pt idx="542" formatCode="0.00">
                  <c:v>432.37666666666672</c:v>
                </c:pt>
                <c:pt idx="543" formatCode="0.00">
                  <c:v>432.77333333333331</c:v>
                </c:pt>
                <c:pt idx="544" formatCode="0.00">
                  <c:v>436.05666666666701</c:v>
                </c:pt>
                <c:pt idx="545" formatCode="0.00">
                  <c:v>432.40666666666675</c:v>
                </c:pt>
                <c:pt idx="546" formatCode="0.00">
                  <c:v>429.89333333333332</c:v>
                </c:pt>
                <c:pt idx="547" formatCode="0.00">
                  <c:v>445.98999999999938</c:v>
                </c:pt>
                <c:pt idx="548" formatCode="0.00">
                  <c:v>442.01666666666671</c:v>
                </c:pt>
                <c:pt idx="549" formatCode="0.00">
                  <c:v>421.24333333333402</c:v>
                </c:pt>
                <c:pt idx="550" formatCode="0.00">
                  <c:v>431.45333333333338</c:v>
                </c:pt>
                <c:pt idx="551" formatCode="0.00">
                  <c:v>432.35999999999996</c:v>
                </c:pt>
                <c:pt idx="552" formatCode="0.00">
                  <c:v>427.57666666666677</c:v>
                </c:pt>
                <c:pt idx="553" formatCode="0.00">
                  <c:v>421.68</c:v>
                </c:pt>
                <c:pt idx="554" formatCode="0.00">
                  <c:v>411.93666666666661</c:v>
                </c:pt>
                <c:pt idx="555" formatCode="0.00">
                  <c:v>405.58999999999969</c:v>
                </c:pt>
                <c:pt idx="556" formatCode="0.00">
                  <c:v>405.26499999999965</c:v>
                </c:pt>
                <c:pt idx="557" formatCode="0.00">
                  <c:v>395.81000000000006</c:v>
                </c:pt>
                <c:pt idx="558" formatCode="0.00">
                  <c:v>398.85500000000002</c:v>
                </c:pt>
                <c:pt idx="559" formatCode="0.00">
                  <c:v>413.09000000000009</c:v>
                </c:pt>
                <c:pt idx="560" formatCode="0.00">
                  <c:v>412.25000000000011</c:v>
                </c:pt>
                <c:pt idx="561" formatCode="0.00">
                  <c:v>403.83500000000004</c:v>
                </c:pt>
                <c:pt idx="562" formatCode="0.00">
                  <c:v>406.86500000000007</c:v>
                </c:pt>
                <c:pt idx="563" formatCode="0.00">
                  <c:v>407.36500000000007</c:v>
                </c:pt>
                <c:pt idx="564" formatCode="0.00">
                  <c:v>428.80499999999995</c:v>
                </c:pt>
                <c:pt idx="565" formatCode="0.00">
                  <c:v>448.05499999999995</c:v>
                </c:pt>
                <c:pt idx="566" formatCode="0.00">
                  <c:v>446.89500000000004</c:v>
                </c:pt>
                <c:pt idx="567" formatCode="0.00">
                  <c:v>436.65500000000031</c:v>
                </c:pt>
                <c:pt idx="568" formatCode="0.00">
                  <c:v>434.74999999999994</c:v>
                </c:pt>
                <c:pt idx="569" formatCode="0.00">
                  <c:v>445.51499999999965</c:v>
                </c:pt>
                <c:pt idx="570" formatCode="0.00">
                  <c:v>448.28000000000009</c:v>
                </c:pt>
                <c:pt idx="571" formatCode="0.00">
                  <c:v>457.43499999999926</c:v>
                </c:pt>
                <c:pt idx="572" formatCode="0.00">
                  <c:v>439.04</c:v>
                </c:pt>
                <c:pt idx="573" formatCode="0.00">
                  <c:v>453.58500000000004</c:v>
                </c:pt>
                <c:pt idx="574" formatCode="0.00">
                  <c:v>448.2899999999994</c:v>
                </c:pt>
                <c:pt idx="575" formatCode="0.00">
                  <c:v>452.55999999999989</c:v>
                </c:pt>
                <c:pt idx="576" formatCode="0.00">
                  <c:v>476.21499999999969</c:v>
                </c:pt>
                <c:pt idx="577" formatCode="0.00">
                  <c:v>455.44499999999999</c:v>
                </c:pt>
                <c:pt idx="578" formatCode="0.00">
                  <c:v>470.60499999999996</c:v>
                </c:pt>
                <c:pt idx="579" formatCode="0.00">
                  <c:v>#N/A</c:v>
                </c:pt>
                <c:pt idx="580" formatCode="0.00">
                  <c:v>#N/A</c:v>
                </c:pt>
                <c:pt idx="581" formatCode="0.00">
                  <c:v>#N/A</c:v>
                </c:pt>
                <c:pt idx="582" formatCode="0.00">
                  <c:v>452.49499999999927</c:v>
                </c:pt>
                <c:pt idx="583" formatCode="0.00">
                  <c:v>456.38000000000011</c:v>
                </c:pt>
                <c:pt idx="584" formatCode="0.00">
                  <c:v>448.10000000000008</c:v>
                </c:pt>
                <c:pt idx="585" formatCode="0.00">
                  <c:v>456.20999999999964</c:v>
                </c:pt>
                <c:pt idx="586" formatCode="0.00">
                  <c:v>456.78999999999928</c:v>
                </c:pt>
                <c:pt idx="587" formatCode="0.00">
                  <c:v>441.5950000000002</c:v>
                </c:pt>
                <c:pt idx="588" formatCode="0.00">
                  <c:v>438.27</c:v>
                </c:pt>
                <c:pt idx="589" formatCode="0.00">
                  <c:v>440.79499999999928</c:v>
                </c:pt>
                <c:pt idx="590" formatCode="0.00">
                  <c:v>447.90500000000014</c:v>
                </c:pt>
                <c:pt idx="591" formatCode="0.00">
                  <c:v>441.565</c:v>
                </c:pt>
                <c:pt idx="592" formatCode="0.00">
                  <c:v>435.86</c:v>
                </c:pt>
                <c:pt idx="593" formatCode="0.00">
                  <c:v>444.28000000000003</c:v>
                </c:pt>
                <c:pt idx="594" formatCode="0.00">
                  <c:v>440.90999999999963</c:v>
                </c:pt>
                <c:pt idx="595" formatCode="0.00">
                  <c:v>449.06000000000012</c:v>
                </c:pt>
                <c:pt idx="596" formatCode="0.00">
                  <c:v>444.56</c:v>
                </c:pt>
                <c:pt idx="597" formatCode="0.00">
                  <c:v>433.44499999999994</c:v>
                </c:pt>
                <c:pt idx="598" formatCode="0.00">
                  <c:v>425.98999999999921</c:v>
                </c:pt>
                <c:pt idx="599" formatCode="0.00">
                  <c:v>421.02</c:v>
                </c:pt>
                <c:pt idx="600" formatCode="0.00">
                  <c:v>424.68999999999994</c:v>
                </c:pt>
                <c:pt idx="601" formatCode="0.00">
                  <c:v>422.27499999999969</c:v>
                </c:pt>
                <c:pt idx="602" formatCode="0.00">
                  <c:v>426.21999999999969</c:v>
                </c:pt>
                <c:pt idx="603" formatCode="0.00">
                  <c:v>424.93499999999926</c:v>
                </c:pt>
                <c:pt idx="604" formatCode="0.00">
                  <c:v>417.65999999999997</c:v>
                </c:pt>
                <c:pt idx="605" formatCode="0.00">
                  <c:v>413.52</c:v>
                </c:pt>
                <c:pt idx="606" formatCode="0.00">
                  <c:v>416.22999999999939</c:v>
                </c:pt>
                <c:pt idx="607" formatCode="0.00">
                  <c:v>419.33500000000009</c:v>
                </c:pt>
                <c:pt idx="608" formatCode="0.00">
                  <c:v>423.88499999999993</c:v>
                </c:pt>
                <c:pt idx="609" formatCode="0.00">
                  <c:v>#N/A</c:v>
                </c:pt>
                <c:pt idx="610" formatCode="0.00">
                  <c:v>410.76499999999999</c:v>
                </c:pt>
                <c:pt idx="611" formatCode="0.00">
                  <c:v>#N/A</c:v>
                </c:pt>
                <c:pt idx="612" formatCode="0.00">
                  <c:v>406.70999999999964</c:v>
                </c:pt>
                <c:pt idx="613" formatCode="0.00">
                  <c:v>415.05000000000007</c:v>
                </c:pt>
                <c:pt idx="614" formatCode="0.00">
                  <c:v>423.76999999999964</c:v>
                </c:pt>
                <c:pt idx="615" formatCode="0.00">
                  <c:v>435.50499999999994</c:v>
                </c:pt>
                <c:pt idx="616" formatCode="0.00">
                  <c:v>438.15999999999985</c:v>
                </c:pt>
                <c:pt idx="617" formatCode="0.00">
                  <c:v>427.36499999999995</c:v>
                </c:pt>
                <c:pt idx="618" formatCode="0.00">
                  <c:v>432.72999999999934</c:v>
                </c:pt>
                <c:pt idx="619" formatCode="0.00">
                  <c:v>442.73499999999927</c:v>
                </c:pt>
                <c:pt idx="620" formatCode="0.00">
                  <c:v>442.41499999999922</c:v>
                </c:pt>
                <c:pt idx="621" formatCode="0.00">
                  <c:v>442.28500000000003</c:v>
                </c:pt>
                <c:pt idx="622" formatCode="0.00">
                  <c:v>#N/A</c:v>
                </c:pt>
                <c:pt idx="623" formatCode="0.00">
                  <c:v>444.67999999999989</c:v>
                </c:pt>
                <c:pt idx="624" formatCode="0.00">
                  <c:v>435.56499999999983</c:v>
                </c:pt>
                <c:pt idx="625" formatCode="0.00">
                  <c:v>441.7999999999991</c:v>
                </c:pt>
                <c:pt idx="626" formatCode="0.00">
                  <c:v>#N/A</c:v>
                </c:pt>
                <c:pt idx="627" formatCode="0.00">
                  <c:v>436.34500000000031</c:v>
                </c:pt>
                <c:pt idx="628" formatCode="0.00">
                  <c:v>431.64499999999987</c:v>
                </c:pt>
                <c:pt idx="629" formatCode="0.00">
                  <c:v>425.5</c:v>
                </c:pt>
                <c:pt idx="630" formatCode="0.00">
                  <c:v>424.87499999999994</c:v>
                </c:pt>
                <c:pt idx="631" formatCode="0.00">
                  <c:v>#N/A</c:v>
                </c:pt>
                <c:pt idx="632" formatCode="0.00">
                  <c:v>451.33499999999964</c:v>
                </c:pt>
                <c:pt idx="633" formatCode="0.00">
                  <c:v>447.1350000000001</c:v>
                </c:pt>
                <c:pt idx="634" formatCode="0.00">
                  <c:v>443.96999999999969</c:v>
                </c:pt>
                <c:pt idx="635" formatCode="0.00">
                  <c:v>455.505</c:v>
                </c:pt>
                <c:pt idx="636" formatCode="0.00">
                  <c:v>454.82999999999993</c:v>
                </c:pt>
                <c:pt idx="637" formatCode="0.00">
                  <c:v>451.68000000000006</c:v>
                </c:pt>
                <c:pt idx="638" formatCode="0.00">
                  <c:v>460.625</c:v>
                </c:pt>
                <c:pt idx="639" formatCode="0.00">
                  <c:v>450.87000000000006</c:v>
                </c:pt>
                <c:pt idx="640" formatCode="0.00">
                  <c:v>447.75</c:v>
                </c:pt>
                <c:pt idx="641" formatCode="0.00">
                  <c:v>445.98999999999916</c:v>
                </c:pt>
                <c:pt idx="642" formatCode="0.00">
                  <c:v>458.2700000000001</c:v>
                </c:pt>
                <c:pt idx="643" formatCode="0.00">
                  <c:v>472.91999999999933</c:v>
                </c:pt>
                <c:pt idx="644" formatCode="0.00">
                  <c:v>468.7700000000001</c:v>
                </c:pt>
                <c:pt idx="645" formatCode="0.00">
                  <c:v>473.59</c:v>
                </c:pt>
                <c:pt idx="646" formatCode="0.00">
                  <c:v>479.11499999999995</c:v>
                </c:pt>
                <c:pt idx="647" formatCode="0.00">
                  <c:v>489.39499999999964</c:v>
                </c:pt>
                <c:pt idx="648" formatCode="0.00">
                  <c:v>495.36000000000007</c:v>
                </c:pt>
                <c:pt idx="649" formatCode="0.00">
                  <c:v>508.82499999999999</c:v>
                </c:pt>
                <c:pt idx="650" formatCode="0.00">
                  <c:v>519.08000000000004</c:v>
                </c:pt>
                <c:pt idx="651" formatCode="0.00">
                  <c:v>#N/A</c:v>
                </c:pt>
                <c:pt idx="652" formatCode="0.00">
                  <c:v>530.94999999999948</c:v>
                </c:pt>
                <c:pt idx="653" formatCode="0.00">
                  <c:v>540.09999999999991</c:v>
                </c:pt>
                <c:pt idx="654" formatCode="0.00">
                  <c:v>540.07500000000005</c:v>
                </c:pt>
                <c:pt idx="655" formatCode="0.00">
                  <c:v>541.84999999999877</c:v>
                </c:pt>
                <c:pt idx="656" formatCode="0.00">
                  <c:v>552.4749999999998</c:v>
                </c:pt>
                <c:pt idx="657" formatCode="0.00">
                  <c:v>559.95499999999947</c:v>
                </c:pt>
                <c:pt idx="658" formatCode="0.00">
                  <c:v>563.30500000000006</c:v>
                </c:pt>
                <c:pt idx="659" formatCode="0.00">
                  <c:v>567.95999999999947</c:v>
                </c:pt>
                <c:pt idx="660" formatCode="0.00">
                  <c:v>#N/A</c:v>
                </c:pt>
                <c:pt idx="661" formatCode="0.00">
                  <c:v>#N/A</c:v>
                </c:pt>
                <c:pt idx="662" formatCode="0.00">
                  <c:v>#N/A</c:v>
                </c:pt>
                <c:pt idx="663" formatCode="0.00">
                  <c:v>547.88499999999999</c:v>
                </c:pt>
                <c:pt idx="664" formatCode="0.00">
                  <c:v>#N/A</c:v>
                </c:pt>
                <c:pt idx="665" formatCode="0.00">
                  <c:v>#N/A</c:v>
                </c:pt>
                <c:pt idx="666" formatCode="0.00">
                  <c:v>528.83999999999946</c:v>
                </c:pt>
                <c:pt idx="667" formatCode="0.00">
                  <c:v>#N/A</c:v>
                </c:pt>
                <c:pt idx="668" formatCode="0.00">
                  <c:v>518.44999999999948</c:v>
                </c:pt>
                <c:pt idx="669" formatCode="0.00">
                  <c:v>526.96999999999946</c:v>
                </c:pt>
                <c:pt idx="670" formatCode="0.00">
                  <c:v>514.33499999999947</c:v>
                </c:pt>
                <c:pt idx="671" formatCode="0.00">
                  <c:v>#N/A</c:v>
                </c:pt>
                <c:pt idx="672" formatCode="0.00">
                  <c:v>516.09999999999991</c:v>
                </c:pt>
                <c:pt idx="673" formatCode="0.00">
                  <c:v>513.8850000000001</c:v>
                </c:pt>
                <c:pt idx="674" formatCode="0.00">
                  <c:v>525.03000000000009</c:v>
                </c:pt>
                <c:pt idx="675" formatCode="0.00">
                  <c:v>#N/A</c:v>
                </c:pt>
                <c:pt idx="676" formatCode="0.00">
                  <c:v>513.35999999999842</c:v>
                </c:pt>
                <c:pt idx="677" formatCode="0.00">
                  <c:v>#N/A</c:v>
                </c:pt>
                <c:pt idx="678" formatCode="0.00">
                  <c:v>#N/A</c:v>
                </c:pt>
                <c:pt idx="679" formatCode="0.00">
                  <c:v>#N/A</c:v>
                </c:pt>
                <c:pt idx="680" formatCode="0.00">
                  <c:v>#N/A</c:v>
                </c:pt>
                <c:pt idx="681" formatCode="0.00">
                  <c:v>#N/A</c:v>
                </c:pt>
                <c:pt idx="682" formatCode="0.00">
                  <c:v>#N/A</c:v>
                </c:pt>
                <c:pt idx="683" formatCode="0.00">
                  <c:v>515.35999999999876</c:v>
                </c:pt>
                <c:pt idx="684" formatCode="0.00">
                  <c:v>523.17500000000052</c:v>
                </c:pt>
                <c:pt idx="685" formatCode="0.00">
                  <c:v>522.88499999999988</c:v>
                </c:pt>
                <c:pt idx="686" formatCode="0.00">
                  <c:v>#N/A</c:v>
                </c:pt>
                <c:pt idx="687" formatCode="0.00">
                  <c:v>522.63000000000011</c:v>
                </c:pt>
                <c:pt idx="688" formatCode="0.00">
                  <c:v>520.18499999999995</c:v>
                </c:pt>
                <c:pt idx="689" formatCode="0.00">
                  <c:v>#N/A</c:v>
                </c:pt>
                <c:pt idx="690" formatCode="0.00">
                  <c:v>518.26</c:v>
                </c:pt>
                <c:pt idx="691" formatCode="0.00">
                  <c:v>528.28000000000054</c:v>
                </c:pt>
                <c:pt idx="692" formatCode="0.00">
                  <c:v>#N/A</c:v>
                </c:pt>
                <c:pt idx="693" formatCode="0.00">
                  <c:v>#N/A</c:v>
                </c:pt>
                <c:pt idx="694" formatCode="0.00">
                  <c:v>519.41</c:v>
                </c:pt>
                <c:pt idx="695" formatCode="0.00">
                  <c:v>516.31499999999949</c:v>
                </c:pt>
                <c:pt idx="696" formatCode="0.00">
                  <c:v>#N/A</c:v>
                </c:pt>
                <c:pt idx="697" formatCode="0.00">
                  <c:v>#N/A</c:v>
                </c:pt>
                <c:pt idx="698" formatCode="0.00">
                  <c:v>#N/A</c:v>
                </c:pt>
                <c:pt idx="699" formatCode="0.00">
                  <c:v>#N/A</c:v>
                </c:pt>
                <c:pt idx="700" formatCode="0.00">
                  <c:v>#N/A</c:v>
                </c:pt>
                <c:pt idx="701" formatCode="0.00">
                  <c:v>#N/A</c:v>
                </c:pt>
                <c:pt idx="702" formatCode="0.00">
                  <c:v>#N/A</c:v>
                </c:pt>
                <c:pt idx="703" formatCode="0.00">
                  <c:v>#N/A</c:v>
                </c:pt>
                <c:pt idx="704" formatCode="0.00">
                  <c:v>529.20000000000005</c:v>
                </c:pt>
                <c:pt idx="705" formatCode="0.00">
                  <c:v>523.60500000000002</c:v>
                </c:pt>
                <c:pt idx="706" formatCode="0.00">
                  <c:v>558.59500000000003</c:v>
                </c:pt>
                <c:pt idx="707" formatCode="0.00">
                  <c:v>556.82999999999947</c:v>
                </c:pt>
                <c:pt idx="708" formatCode="0.00">
                  <c:v>578.35499999999865</c:v>
                </c:pt>
                <c:pt idx="709" formatCode="0.00">
                  <c:v>579.43000000000006</c:v>
                </c:pt>
                <c:pt idx="710" formatCode="0.00">
                  <c:v>#N/A</c:v>
                </c:pt>
                <c:pt idx="711" formatCode="0.00">
                  <c:v>#N/A</c:v>
                </c:pt>
                <c:pt idx="712" formatCode="0.00">
                  <c:v>536.41499999999996</c:v>
                </c:pt>
                <c:pt idx="713" formatCode="0.00">
                  <c:v>531.18500000000051</c:v>
                </c:pt>
                <c:pt idx="714" formatCode="0.00">
                  <c:v>513.125</c:v>
                </c:pt>
                <c:pt idx="715" formatCode="0.00">
                  <c:v>522.40000000000009</c:v>
                </c:pt>
                <c:pt idx="716" formatCode="0.00">
                  <c:v>#N/A</c:v>
                </c:pt>
                <c:pt idx="717" formatCode="0.00">
                  <c:v>#N/A</c:v>
                </c:pt>
                <c:pt idx="718" formatCode="0.00">
                  <c:v>529.05500000000006</c:v>
                </c:pt>
                <c:pt idx="719" formatCode="0.00">
                  <c:v>532.96499999999946</c:v>
                </c:pt>
                <c:pt idx="720" formatCode="0.00">
                  <c:v>539.74</c:v>
                </c:pt>
                <c:pt idx="721" formatCode="0.00">
                  <c:v>564.50500000000011</c:v>
                </c:pt>
                <c:pt idx="722" formatCode="0.00">
                  <c:v>565.27000000000055</c:v>
                </c:pt>
                <c:pt idx="723" formatCode="0.00">
                  <c:v>553.56499999999949</c:v>
                </c:pt>
                <c:pt idx="724" formatCode="0.00">
                  <c:v>528.17499999999995</c:v>
                </c:pt>
                <c:pt idx="725" formatCode="0.00">
                  <c:v>562.37500000000011</c:v>
                </c:pt>
                <c:pt idx="726" formatCode="0.00">
                  <c:v>#N/A</c:v>
                </c:pt>
                <c:pt idx="727" formatCode="0.00">
                  <c:v>530.50499999999988</c:v>
                </c:pt>
                <c:pt idx="728" formatCode="0.00">
                  <c:v>558.77000000000055</c:v>
                </c:pt>
                <c:pt idx="729" formatCode="0.00">
                  <c:v>573.21</c:v>
                </c:pt>
                <c:pt idx="730" formatCode="0.00">
                  <c:v>563.78500000000054</c:v>
                </c:pt>
                <c:pt idx="731" formatCode="0.00">
                  <c:v>#N/A</c:v>
                </c:pt>
                <c:pt idx="732" formatCode="0.00">
                  <c:v>596.44499999999948</c:v>
                </c:pt>
                <c:pt idx="733" formatCode="0.00">
                  <c:v>#N/A</c:v>
                </c:pt>
                <c:pt idx="734" formatCode="0.00">
                  <c:v>651.84999999999854</c:v>
                </c:pt>
                <c:pt idx="735" formatCode="0.00">
                  <c:v>#N/A</c:v>
                </c:pt>
                <c:pt idx="736" formatCode="0.00">
                  <c:v>#N/A</c:v>
                </c:pt>
                <c:pt idx="737" formatCode="0.00">
                  <c:v>622.1649999999994</c:v>
                </c:pt>
                <c:pt idx="738" formatCode="0.00">
                  <c:v>#N/A</c:v>
                </c:pt>
                <c:pt idx="739" formatCode="0.00">
                  <c:v>569.34999999999854</c:v>
                </c:pt>
                <c:pt idx="740" formatCode="0.00">
                  <c:v>564.44999999999948</c:v>
                </c:pt>
                <c:pt idx="741" formatCode="0.00">
                  <c:v>#N/A</c:v>
                </c:pt>
                <c:pt idx="742" formatCode="0.00">
                  <c:v>#N/A</c:v>
                </c:pt>
                <c:pt idx="743" formatCode="0.00">
                  <c:v>548.6599999999994</c:v>
                </c:pt>
                <c:pt idx="744" formatCode="0.00">
                  <c:v>556.78999999999985</c:v>
                </c:pt>
                <c:pt idx="745" formatCode="0.00">
                  <c:v>#N/A</c:v>
                </c:pt>
                <c:pt idx="746" formatCode="0.00">
                  <c:v>543.95499999999947</c:v>
                </c:pt>
                <c:pt idx="747" formatCode="0.00">
                  <c:v>546.40499999999997</c:v>
                </c:pt>
                <c:pt idx="748" formatCode="0.00">
                  <c:v>573.01499999999999</c:v>
                </c:pt>
                <c:pt idx="749" formatCode="0.00">
                  <c:v>562.02499999999998</c:v>
                </c:pt>
                <c:pt idx="750" formatCode="0.00">
                  <c:v>563.31000000000006</c:v>
                </c:pt>
                <c:pt idx="751" formatCode="0.00">
                  <c:v>#N/A</c:v>
                </c:pt>
                <c:pt idx="752" formatCode="0.00">
                  <c:v>581.99499999999989</c:v>
                </c:pt>
                <c:pt idx="753" formatCode="0.00">
                  <c:v>602.09999999999991</c:v>
                </c:pt>
                <c:pt idx="754" formatCode="0.00">
                  <c:v>631.79000000000053</c:v>
                </c:pt>
                <c:pt idx="755" formatCode="0.00">
                  <c:v>613.7600000000001</c:v>
                </c:pt>
                <c:pt idx="756" formatCode="0.00">
                  <c:v>588.16499999999996</c:v>
                </c:pt>
                <c:pt idx="757" formatCode="0.00">
                  <c:v>597.04500000000007</c:v>
                </c:pt>
                <c:pt idx="758" formatCode="0.00">
                  <c:v>601.9099999999994</c:v>
                </c:pt>
                <c:pt idx="759" formatCode="0.00">
                  <c:v>599.34499999999946</c:v>
                </c:pt>
                <c:pt idx="760" formatCode="0.00">
                  <c:v>604.40000000000009</c:v>
                </c:pt>
                <c:pt idx="761" formatCode="0.00">
                  <c:v>619.2349999999999</c:v>
                </c:pt>
                <c:pt idx="762" formatCode="0.00">
                  <c:v>617.1099999999999</c:v>
                </c:pt>
                <c:pt idx="763" formatCode="0.00">
                  <c:v>604.97499999999991</c:v>
                </c:pt>
                <c:pt idx="764" formatCode="0.00">
                  <c:v>612.67000000000053</c:v>
                </c:pt>
                <c:pt idx="765" formatCode="0.00">
                  <c:v>594.35499999999843</c:v>
                </c:pt>
                <c:pt idx="766" formatCode="0.00">
                  <c:v>#N/A</c:v>
                </c:pt>
                <c:pt idx="767" formatCode="0.00">
                  <c:v>591.31000000000006</c:v>
                </c:pt>
                <c:pt idx="768" formatCode="0.00">
                  <c:v>577.41</c:v>
                </c:pt>
                <c:pt idx="769" formatCode="0.00">
                  <c:v>580.7349999999999</c:v>
                </c:pt>
                <c:pt idx="770" formatCode="0.00">
                  <c:v>577.27500000000055</c:v>
                </c:pt>
                <c:pt idx="771" formatCode="0.00">
                  <c:v>582.55500000000006</c:v>
                </c:pt>
                <c:pt idx="772" formatCode="0.00">
                  <c:v>597.86999999999819</c:v>
                </c:pt>
                <c:pt idx="773" formatCode="0.00">
                  <c:v>589.89999999999986</c:v>
                </c:pt>
                <c:pt idx="774" formatCode="0.00">
                  <c:v>599.34499999999946</c:v>
                </c:pt>
                <c:pt idx="775" formatCode="0.00">
                  <c:v>594.54</c:v>
                </c:pt>
                <c:pt idx="776" formatCode="0.00">
                  <c:v>586.67499999999995</c:v>
                </c:pt>
                <c:pt idx="777" formatCode="0.00">
                  <c:v>589.31000000000006</c:v>
                </c:pt>
                <c:pt idx="778" formatCode="0.00">
                  <c:v>587.20000000000005</c:v>
                </c:pt>
                <c:pt idx="779" formatCode="0.00">
                  <c:v>#N/A</c:v>
                </c:pt>
                <c:pt idx="780" formatCode="0.00">
                  <c:v>#N/A</c:v>
                </c:pt>
                <c:pt idx="781" formatCode="0.00">
                  <c:v>596.03500000000008</c:v>
                </c:pt>
                <c:pt idx="782" formatCode="0.00">
                  <c:v>597.80000000000007</c:v>
                </c:pt>
                <c:pt idx="783" formatCode="0.00">
                  <c:v>#N/A</c:v>
                </c:pt>
                <c:pt idx="784" formatCode="0.00">
                  <c:v>#N/A</c:v>
                </c:pt>
                <c:pt idx="785" formatCode="0.00">
                  <c:v>563.79500000000053</c:v>
                </c:pt>
                <c:pt idx="786" formatCode="0.00">
                  <c:v>542.70499999999993</c:v>
                </c:pt>
                <c:pt idx="787" formatCode="0.00">
                  <c:v>533.56000000000006</c:v>
                </c:pt>
                <c:pt idx="788" formatCode="0.00">
                  <c:v>522.57999999999993</c:v>
                </c:pt>
                <c:pt idx="789" formatCode="0.00">
                  <c:v>527.41999999999996</c:v>
                </c:pt>
                <c:pt idx="790" formatCode="0.00">
                  <c:v>525.9</c:v>
                </c:pt>
                <c:pt idx="791" formatCode="0.00">
                  <c:v>#N/A</c:v>
                </c:pt>
                <c:pt idx="792" formatCode="0.00">
                  <c:v>528.23500000000001</c:v>
                </c:pt>
                <c:pt idx="793" formatCode="0.00">
                  <c:v>538.04500000000007</c:v>
                </c:pt>
                <c:pt idx="794" formatCode="0.00">
                  <c:v>541.6</c:v>
                </c:pt>
                <c:pt idx="795" formatCode="0.00">
                  <c:v>522.80500000000006</c:v>
                </c:pt>
                <c:pt idx="796" formatCode="0.00">
                  <c:v>526.18500000000051</c:v>
                </c:pt>
                <c:pt idx="797" formatCode="0.00">
                  <c:v>523.99</c:v>
                </c:pt>
                <c:pt idx="798" formatCode="0.00">
                  <c:v>502.35</c:v>
                </c:pt>
                <c:pt idx="799" formatCode="0.00">
                  <c:v>490.47999999999934</c:v>
                </c:pt>
                <c:pt idx="800" formatCode="0.00">
                  <c:v>485.45499999999993</c:v>
                </c:pt>
                <c:pt idx="801" formatCode="0.00">
                  <c:v>486.51500000000004</c:v>
                </c:pt>
                <c:pt idx="802" formatCode="0.00">
                  <c:v>498.03500000000003</c:v>
                </c:pt>
                <c:pt idx="803" formatCode="0.00">
                  <c:v>482.47499999999923</c:v>
                </c:pt>
                <c:pt idx="804" formatCode="0.00">
                  <c:v>462.24</c:v>
                </c:pt>
                <c:pt idx="805" formatCode="0.00">
                  <c:v>465.67</c:v>
                </c:pt>
                <c:pt idx="806" formatCode="0.00">
                  <c:v>479.68999999999994</c:v>
                </c:pt>
                <c:pt idx="807" formatCode="0.00">
                  <c:v>463.35</c:v>
                </c:pt>
                <c:pt idx="808" formatCode="0.00">
                  <c:v>461.41999999999939</c:v>
                </c:pt>
                <c:pt idx="809" formatCode="0.00">
                  <c:v>462.40000000000003</c:v>
                </c:pt>
                <c:pt idx="810" formatCode="0.00">
                  <c:v>454.05500000000006</c:v>
                </c:pt>
                <c:pt idx="811" formatCode="0.00">
                  <c:v>459.88500000000005</c:v>
                </c:pt>
                <c:pt idx="812" formatCode="0.00">
                  <c:v>490.59000000000003</c:v>
                </c:pt>
                <c:pt idx="813" formatCode="0.00">
                  <c:v>502.95499999999993</c:v>
                </c:pt>
                <c:pt idx="814" formatCode="0.00">
                  <c:v>493.93499999999915</c:v>
                </c:pt>
                <c:pt idx="815" formatCode="0.00">
                  <c:v>464.65999999999991</c:v>
                </c:pt>
                <c:pt idx="816" formatCode="0.00">
                  <c:v>464.25000000000006</c:v>
                </c:pt>
                <c:pt idx="817" formatCode="0.00">
                  <c:v>493.6350000000001</c:v>
                </c:pt>
                <c:pt idx="818" formatCode="0.00">
                  <c:v>476.90999999999963</c:v>
                </c:pt>
                <c:pt idx="819" formatCode="0.00">
                  <c:v>463.31499999999983</c:v>
                </c:pt>
                <c:pt idx="820" formatCode="0.00">
                  <c:v>480.685</c:v>
                </c:pt>
                <c:pt idx="821" formatCode="0.00">
                  <c:v>489.94000000000005</c:v>
                </c:pt>
                <c:pt idx="822" formatCode="0.00">
                  <c:v>477.53999999999928</c:v>
                </c:pt>
                <c:pt idx="823" formatCode="0.00">
                  <c:v>460.19500000000005</c:v>
                </c:pt>
                <c:pt idx="824" formatCode="0.00">
                  <c:v>452.89499999999964</c:v>
                </c:pt>
                <c:pt idx="825" formatCode="0.00">
                  <c:v>447.34000000000032</c:v>
                </c:pt>
                <c:pt idx="826" formatCode="0.00">
                  <c:v>472.6350000000001</c:v>
                </c:pt>
                <c:pt idx="827" formatCode="0.00">
                  <c:v>467.04</c:v>
                </c:pt>
                <c:pt idx="828" formatCode="0.00">
                  <c:v>450.99999999999915</c:v>
                </c:pt>
                <c:pt idx="829" formatCode="0.00">
                  <c:v>468.97499999999923</c:v>
                </c:pt>
                <c:pt idx="830" formatCode="0.00">
                  <c:v>462.60499999999996</c:v>
                </c:pt>
                <c:pt idx="831" formatCode="0.00">
                  <c:v>465.93499999999921</c:v>
                </c:pt>
                <c:pt idx="832" formatCode="0.00">
                  <c:v>447.66</c:v>
                </c:pt>
                <c:pt idx="833" formatCode="0.00">
                  <c:v>451.09499999999969</c:v>
                </c:pt>
                <c:pt idx="834" formatCode="0.00">
                  <c:v>454.90000000000003</c:v>
                </c:pt>
                <c:pt idx="835" formatCode="0.00">
                  <c:v>449.58000000000004</c:v>
                </c:pt>
                <c:pt idx="836" formatCode="0.00">
                  <c:v>445.66</c:v>
                </c:pt>
                <c:pt idx="837" formatCode="0.00">
                  <c:v>442.91499999999934</c:v>
                </c:pt>
                <c:pt idx="838" formatCode="0.00">
                  <c:v>485.95000000000005</c:v>
                </c:pt>
                <c:pt idx="839" formatCode="0.00">
                  <c:v>480.27</c:v>
                </c:pt>
                <c:pt idx="840" formatCode="0.00">
                  <c:v>467.83499999999964</c:v>
                </c:pt>
                <c:pt idx="841" formatCode="0.00">
                  <c:v>#N/A</c:v>
                </c:pt>
                <c:pt idx="842" formatCode="0.00">
                  <c:v>463.77499999999969</c:v>
                </c:pt>
                <c:pt idx="843" formatCode="0.00">
                  <c:v>454.40999999999963</c:v>
                </c:pt>
                <c:pt idx="844" formatCode="0.00">
                  <c:v>454.1099999999999</c:v>
                </c:pt>
                <c:pt idx="845" formatCode="0.00">
                  <c:v>457.96500000000009</c:v>
                </c:pt>
                <c:pt idx="846" formatCode="0.00">
                  <c:v>467.15499999999992</c:v>
                </c:pt>
                <c:pt idx="847" formatCode="0.00">
                  <c:v>467.10999999999996</c:v>
                </c:pt>
                <c:pt idx="848" formatCode="0.00">
                  <c:v>462.13499999999999</c:v>
                </c:pt>
                <c:pt idx="849" formatCode="0.00">
                  <c:v>452.90499999999969</c:v>
                </c:pt>
                <c:pt idx="850" formatCode="0.00">
                  <c:v>448.54500000000007</c:v>
                </c:pt>
                <c:pt idx="851" formatCode="0.00">
                  <c:v>435.64499999999998</c:v>
                </c:pt>
                <c:pt idx="852" formatCode="0.00">
                  <c:v>443.40000000000003</c:v>
                </c:pt>
                <c:pt idx="853" formatCode="0.00">
                  <c:v>443.45999999999964</c:v>
                </c:pt>
                <c:pt idx="854" formatCode="0.00">
                  <c:v>#N/A</c:v>
                </c:pt>
                <c:pt idx="855" formatCode="0.00">
                  <c:v>#N/A</c:v>
                </c:pt>
                <c:pt idx="856" formatCode="0.00">
                  <c:v>424.48499999999933</c:v>
                </c:pt>
                <c:pt idx="857" formatCode="0.00">
                  <c:v>422.82499999999999</c:v>
                </c:pt>
                <c:pt idx="858" formatCode="0.00">
                  <c:v>423.26000000000005</c:v>
                </c:pt>
                <c:pt idx="859" formatCode="0.00">
                  <c:v>405.41999999999939</c:v>
                </c:pt>
                <c:pt idx="860" formatCode="0.00">
                  <c:v>393.16499999999996</c:v>
                </c:pt>
                <c:pt idx="861" formatCode="0.00">
                  <c:v>408.73499999999922</c:v>
                </c:pt>
                <c:pt idx="862" formatCode="0.00">
                  <c:v>398.68500000000012</c:v>
                </c:pt>
                <c:pt idx="863" formatCode="0.00">
                  <c:v>390.27999999999969</c:v>
                </c:pt>
                <c:pt idx="864" formatCode="0.00">
                  <c:v>389.2700000000001</c:v>
                </c:pt>
                <c:pt idx="865" formatCode="0.00">
                  <c:v>387.3950000000001</c:v>
                </c:pt>
                <c:pt idx="866" formatCode="0.00">
                  <c:v>402.96999999999969</c:v>
                </c:pt>
                <c:pt idx="867" formatCode="0.00">
                  <c:v>387.57</c:v>
                </c:pt>
                <c:pt idx="868" formatCode="0.00">
                  <c:v>373.39499999999964</c:v>
                </c:pt>
                <c:pt idx="869" formatCode="0.00">
                  <c:v>372.32999999999993</c:v>
                </c:pt>
                <c:pt idx="870" formatCode="0.00">
                  <c:v>#N/A</c:v>
                </c:pt>
                <c:pt idx="871" formatCode="0.00">
                  <c:v>368.16</c:v>
                </c:pt>
                <c:pt idx="872" formatCode="0.00">
                  <c:v>367.53000000000009</c:v>
                </c:pt>
                <c:pt idx="873" formatCode="0.00">
                  <c:v>372.25499999999965</c:v>
                </c:pt>
                <c:pt idx="874" formatCode="0.00">
                  <c:v>355.71500000000003</c:v>
                </c:pt>
                <c:pt idx="875" formatCode="0.00">
                  <c:v>359.91499999999934</c:v>
                </c:pt>
                <c:pt idx="876" formatCode="0.00">
                  <c:v>372.90999999999963</c:v>
                </c:pt>
                <c:pt idx="877" formatCode="0.00">
                  <c:v>373.53</c:v>
                </c:pt>
                <c:pt idx="878" formatCode="0.00">
                  <c:v>387.75000000000006</c:v>
                </c:pt>
                <c:pt idx="879" formatCode="0.00">
                  <c:v>387.76</c:v>
                </c:pt>
                <c:pt idx="880" formatCode="0.00">
                  <c:v>387.815</c:v>
                </c:pt>
                <c:pt idx="881" formatCode="0.00">
                  <c:v>373.52499999999969</c:v>
                </c:pt>
                <c:pt idx="882" formatCode="0.00">
                  <c:v>372.97499999999928</c:v>
                </c:pt>
                <c:pt idx="883" formatCode="0.00">
                  <c:v>373.10500000000002</c:v>
                </c:pt>
                <c:pt idx="884" formatCode="0.00">
                  <c:v>362.88499999999993</c:v>
                </c:pt>
                <c:pt idx="885" formatCode="0.00">
                  <c:v>362.17500000000001</c:v>
                </c:pt>
                <c:pt idx="886" formatCode="0.00">
                  <c:v>#N/A</c:v>
                </c:pt>
                <c:pt idx="887" formatCode="0.00">
                  <c:v>346.92999999999921</c:v>
                </c:pt>
                <c:pt idx="888" formatCode="0.00">
                  <c:v>337.26499999999993</c:v>
                </c:pt>
                <c:pt idx="889" formatCode="0.00">
                  <c:v>358.02999999999969</c:v>
                </c:pt>
                <c:pt idx="890" formatCode="0.00">
                  <c:v>370.53500000000003</c:v>
                </c:pt>
                <c:pt idx="891" formatCode="0.00">
                  <c:v>360.89</c:v>
                </c:pt>
                <c:pt idx="892" formatCode="0.00">
                  <c:v>364.45500000000004</c:v>
                </c:pt>
                <c:pt idx="893" formatCode="0.00">
                  <c:v>365.91999999999928</c:v>
                </c:pt>
                <c:pt idx="894" formatCode="0.00">
                  <c:v>352.08500000000004</c:v>
                </c:pt>
                <c:pt idx="895" formatCode="0.00">
                  <c:v>346.63499999999993</c:v>
                </c:pt>
                <c:pt idx="896" formatCode="0.00">
                  <c:v>352.84000000000032</c:v>
                </c:pt>
                <c:pt idx="897" formatCode="0.00">
                  <c:v>351.71000000000004</c:v>
                </c:pt>
                <c:pt idx="898" formatCode="0.00">
                  <c:v>345.99999999999915</c:v>
                </c:pt>
                <c:pt idx="899" formatCode="0.00">
                  <c:v>352.36999999999995</c:v>
                </c:pt>
                <c:pt idx="900" formatCode="0.00">
                  <c:v>357.74</c:v>
                </c:pt>
                <c:pt idx="901" formatCode="0.00">
                  <c:v>#N/A</c:v>
                </c:pt>
                <c:pt idx="902" formatCode="0.00">
                  <c:v>372.19499999999994</c:v>
                </c:pt>
                <c:pt idx="903" formatCode="0.00">
                  <c:v>369.47999999999928</c:v>
                </c:pt>
                <c:pt idx="904" formatCode="0.00">
                  <c:v>351.80499999999995</c:v>
                </c:pt>
                <c:pt idx="905" formatCode="0.00">
                  <c:v>354.84499999999991</c:v>
                </c:pt>
                <c:pt idx="906" formatCode="0.00">
                  <c:v>#N/A</c:v>
                </c:pt>
                <c:pt idx="907" formatCode="0.00">
                  <c:v>377.81999999999965</c:v>
                </c:pt>
                <c:pt idx="908" formatCode="0.00">
                  <c:v>369.71500000000003</c:v>
                </c:pt>
                <c:pt idx="909" formatCode="0.00">
                  <c:v>378.27</c:v>
                </c:pt>
                <c:pt idx="910" formatCode="0.00">
                  <c:v>377.37</c:v>
                </c:pt>
                <c:pt idx="911" formatCode="0.00">
                  <c:v>#N/A</c:v>
                </c:pt>
                <c:pt idx="912" formatCode="0.00">
                  <c:v>376.78999999999928</c:v>
                </c:pt>
                <c:pt idx="913" formatCode="0.00">
                  <c:v>371.2249999999994</c:v>
                </c:pt>
                <c:pt idx="914" formatCode="0.00">
                  <c:v>381.98999999999921</c:v>
                </c:pt>
                <c:pt idx="915" formatCode="0.00">
                  <c:v>377.47499999999934</c:v>
                </c:pt>
                <c:pt idx="916" formatCode="0.00">
                  <c:v>370.09500000000003</c:v>
                </c:pt>
                <c:pt idx="917" formatCode="0.00">
                  <c:v>374.36000000000007</c:v>
                </c:pt>
                <c:pt idx="918" formatCode="0.00">
                  <c:v>391.91499999999934</c:v>
                </c:pt>
                <c:pt idx="919" formatCode="0.00">
                  <c:v>376.10000000000008</c:v>
                </c:pt>
                <c:pt idx="920" formatCode="0.00">
                  <c:v>383.28999999999928</c:v>
                </c:pt>
                <c:pt idx="921" formatCode="0.00">
                  <c:v>380.34999999999991</c:v>
                </c:pt>
                <c:pt idx="922" formatCode="0.00">
                  <c:v>368.79499999999939</c:v>
                </c:pt>
                <c:pt idx="923" formatCode="0.00">
                  <c:v>355.49499999999921</c:v>
                </c:pt>
                <c:pt idx="924" formatCode="0.00">
                  <c:v>356.88499999999993</c:v>
                </c:pt>
                <c:pt idx="925" formatCode="0.00">
                  <c:v>349.89500000000004</c:v>
                </c:pt>
                <c:pt idx="926" formatCode="0.00">
                  <c:v>#N/A</c:v>
                </c:pt>
                <c:pt idx="927" formatCode="0.00">
                  <c:v>365.81000000000006</c:v>
                </c:pt>
                <c:pt idx="928" formatCode="0.00">
                  <c:v>359.64499999999998</c:v>
                </c:pt>
                <c:pt idx="929" formatCode="0.00">
                  <c:v>346.62500000000006</c:v>
                </c:pt>
                <c:pt idx="930" formatCode="0.00">
                  <c:v>346.29499999999939</c:v>
                </c:pt>
                <c:pt idx="931" formatCode="0.00">
                  <c:v>351.73499999999933</c:v>
                </c:pt>
                <c:pt idx="932" formatCode="0.00">
                  <c:v>352.86499999999995</c:v>
                </c:pt>
                <c:pt idx="933" formatCode="0.00">
                  <c:v>358.12999999999994</c:v>
                </c:pt>
                <c:pt idx="934" formatCode="0.00">
                  <c:v>359.33500000000004</c:v>
                </c:pt>
                <c:pt idx="935" formatCode="0.00">
                  <c:v>371.41499999999934</c:v>
                </c:pt>
                <c:pt idx="936" formatCode="0.00">
                  <c:v>358.745</c:v>
                </c:pt>
                <c:pt idx="937" formatCode="0.00">
                  <c:v>357.67500000000001</c:v>
                </c:pt>
                <c:pt idx="938" formatCode="0.00">
                  <c:v>346.35999999999996</c:v>
                </c:pt>
                <c:pt idx="939" formatCode="0.00">
                  <c:v>343.34000000000032</c:v>
                </c:pt>
                <c:pt idx="940" formatCode="0.00">
                  <c:v>#N/A</c:v>
                </c:pt>
                <c:pt idx="941" formatCode="0.00">
                  <c:v>339.35</c:v>
                </c:pt>
                <c:pt idx="942" formatCode="0.00">
                  <c:v>351.07999999999993</c:v>
                </c:pt>
                <c:pt idx="943" formatCode="0.00">
                  <c:v>345.83000000000004</c:v>
                </c:pt>
                <c:pt idx="944" formatCode="0.00">
                  <c:v>359.1</c:v>
                </c:pt>
                <c:pt idx="945" formatCode="0.00">
                  <c:v>361.09500000000003</c:v>
                </c:pt>
                <c:pt idx="946" formatCode="0.00">
                  <c:v>#N/A</c:v>
                </c:pt>
                <c:pt idx="947" formatCode="0.00">
                  <c:v>366.72999999999934</c:v>
                </c:pt>
                <c:pt idx="948" formatCode="0.00">
                  <c:v>376.22999999999928</c:v>
                </c:pt>
                <c:pt idx="949" formatCode="0.00">
                  <c:v>379.21999999999969</c:v>
                </c:pt>
                <c:pt idx="950" formatCode="0.00">
                  <c:v>369.48499999999933</c:v>
                </c:pt>
                <c:pt idx="951" formatCode="0.00">
                  <c:v>375.52499999999969</c:v>
                </c:pt>
                <c:pt idx="952" formatCode="0.00">
                  <c:v>382.59499999999969</c:v>
                </c:pt>
                <c:pt idx="953" formatCode="0.00">
                  <c:v>384.53500000000003</c:v>
                </c:pt>
                <c:pt idx="954" formatCode="0.00">
                  <c:v>379.26499999999993</c:v>
                </c:pt>
                <c:pt idx="955" formatCode="0.00">
                  <c:v>377.21499999999969</c:v>
                </c:pt>
                <c:pt idx="956" formatCode="0.00">
                  <c:v>382.65000000000032</c:v>
                </c:pt>
                <c:pt idx="957" formatCode="0.00">
                  <c:v>384.77499999999969</c:v>
                </c:pt>
                <c:pt idx="958" formatCode="0.00">
                  <c:v>390.66500000000002</c:v>
                </c:pt>
                <c:pt idx="959" formatCode="0.00">
                  <c:v>381.27499999999969</c:v>
                </c:pt>
                <c:pt idx="960" formatCode="0.00">
                  <c:v>369.21999999999969</c:v>
                </c:pt>
                <c:pt idx="961" formatCode="0.00">
                  <c:v>371.15000000000032</c:v>
                </c:pt>
                <c:pt idx="962" formatCode="0.00">
                  <c:v>370.77</c:v>
                </c:pt>
                <c:pt idx="963" formatCode="0.00">
                  <c:v>371.64000000000038</c:v>
                </c:pt>
                <c:pt idx="964" formatCode="0.00">
                  <c:v>381.00499999999994</c:v>
                </c:pt>
                <c:pt idx="965" formatCode="0.00">
                  <c:v>386.09999999999928</c:v>
                </c:pt>
                <c:pt idx="966" formatCode="0.00">
                  <c:v>382.02000000000004</c:v>
                </c:pt>
                <c:pt idx="967" formatCode="0.00">
                  <c:v>381.31500000000005</c:v>
                </c:pt>
                <c:pt idx="968" formatCode="0.00">
                  <c:v>373.4</c:v>
                </c:pt>
                <c:pt idx="969" formatCode="0.00">
                  <c:v>384.84000000000032</c:v>
                </c:pt>
                <c:pt idx="970" formatCode="0.00">
                  <c:v>377.13000000000005</c:v>
                </c:pt>
                <c:pt idx="971" formatCode="0.00">
                  <c:v>373.90999999999963</c:v>
                </c:pt>
                <c:pt idx="972" formatCode="0.00">
                  <c:v>375.64999999999992</c:v>
                </c:pt>
                <c:pt idx="973" formatCode="0.00">
                  <c:v>373.80999999999995</c:v>
                </c:pt>
                <c:pt idx="974" formatCode="0.00">
                  <c:v>376.39499999999964</c:v>
                </c:pt>
                <c:pt idx="975" formatCode="0.00">
                  <c:v>378.28500000000003</c:v>
                </c:pt>
                <c:pt idx="976" formatCode="0.00">
                  <c:v>380.90499999999969</c:v>
                </c:pt>
                <c:pt idx="977" formatCode="0.00">
                  <c:v>381.84000000000032</c:v>
                </c:pt>
                <c:pt idx="978" formatCode="0.00">
                  <c:v>377.82000000000005</c:v>
                </c:pt>
                <c:pt idx="979" formatCode="0.00">
                  <c:v>391.72499999999934</c:v>
                </c:pt>
                <c:pt idx="980" formatCode="0.00">
                  <c:v>384.64500000000032</c:v>
                </c:pt>
                <c:pt idx="981" formatCode="0.00">
                  <c:v>382.52500000000003</c:v>
                </c:pt>
                <c:pt idx="982" formatCode="0.00">
                  <c:v>376.68000000000006</c:v>
                </c:pt>
                <c:pt idx="983" formatCode="0.00">
                  <c:v>385.7</c:v>
                </c:pt>
                <c:pt idx="984" formatCode="0.00">
                  <c:v>376.03</c:v>
                </c:pt>
                <c:pt idx="985" formatCode="0.00">
                  <c:v>364.755</c:v>
                </c:pt>
                <c:pt idx="986" formatCode="0.00">
                  <c:v>#N/A</c:v>
                </c:pt>
                <c:pt idx="987" formatCode="0.00">
                  <c:v>365.99499999999927</c:v>
                </c:pt>
                <c:pt idx="988" formatCode="0.00">
                  <c:v>358.24</c:v>
                </c:pt>
                <c:pt idx="989" formatCode="0.00">
                  <c:v>357.49999999999915</c:v>
                </c:pt>
                <c:pt idx="990" formatCode="0.00">
                  <c:v>356.3</c:v>
                </c:pt>
                <c:pt idx="991" formatCode="0.00">
                  <c:v>360.23999999999916</c:v>
                </c:pt>
                <c:pt idx="992" formatCode="0.00">
                  <c:v>367.47999999999939</c:v>
                </c:pt>
                <c:pt idx="993" formatCode="0.00">
                  <c:v>363.54499999999996</c:v>
                </c:pt>
                <c:pt idx="994" formatCode="0.00">
                  <c:v>360.00499999999994</c:v>
                </c:pt>
                <c:pt idx="995" formatCode="0.00">
                  <c:v>353.25000000000011</c:v>
                </c:pt>
                <c:pt idx="996" formatCode="0.00">
                  <c:v>344.92999999999915</c:v>
                </c:pt>
                <c:pt idx="997" formatCode="0.00">
                  <c:v>356.64500000000032</c:v>
                </c:pt>
                <c:pt idx="998" formatCode="0.00">
                  <c:v>362.245</c:v>
                </c:pt>
                <c:pt idx="999" formatCode="0.00">
                  <c:v>349.03499999999963</c:v>
                </c:pt>
                <c:pt idx="1000" formatCode="0.00">
                  <c:v>359.69499999999999</c:v>
                </c:pt>
                <c:pt idx="1001" formatCode="0.00">
                  <c:v>#N/A</c:v>
                </c:pt>
                <c:pt idx="1002" formatCode="0.00">
                  <c:v>357.255</c:v>
                </c:pt>
                <c:pt idx="1003" formatCode="0.00">
                  <c:v>349.60500000000002</c:v>
                </c:pt>
                <c:pt idx="1004" formatCode="0.00">
                  <c:v>353.06499999999994</c:v>
                </c:pt>
                <c:pt idx="1005" formatCode="0.00">
                  <c:v>351.56499999999994</c:v>
                </c:pt>
                <c:pt idx="1006" formatCode="0.00">
                  <c:v>351.02999999999969</c:v>
                </c:pt>
                <c:pt idx="1007" formatCode="0.00">
                  <c:v>350.36</c:v>
                </c:pt>
                <c:pt idx="1008" formatCode="0.00">
                  <c:v>348.815</c:v>
                </c:pt>
                <c:pt idx="1009" formatCode="0.00">
                  <c:v>351.57000000000005</c:v>
                </c:pt>
                <c:pt idx="1010" formatCode="0.00">
                  <c:v>355.005</c:v>
                </c:pt>
                <c:pt idx="1011" formatCode="0.00">
                  <c:v>#N/A</c:v>
                </c:pt>
                <c:pt idx="1012" formatCode="0.00">
                  <c:v>370.50500000000005</c:v>
                </c:pt>
                <c:pt idx="1013" formatCode="0.00">
                  <c:v>366.69500000000005</c:v>
                </c:pt>
                <c:pt idx="1014" formatCode="0.00">
                  <c:v>368.63999999999965</c:v>
                </c:pt>
                <c:pt idx="1015" formatCode="0.00">
                  <c:v>363.21499999999969</c:v>
                </c:pt>
                <c:pt idx="1016" formatCode="0.00">
                  <c:v>362.68499999999995</c:v>
                </c:pt>
                <c:pt idx="1017" formatCode="0.00">
                  <c:v>361.9299999999991</c:v>
                </c:pt>
                <c:pt idx="1018" formatCode="0.00">
                  <c:v>365.77500000000003</c:v>
                </c:pt>
                <c:pt idx="1019" formatCode="0.00">
                  <c:v>368.46</c:v>
                </c:pt>
                <c:pt idx="1020" formatCode="0.00">
                  <c:v>376.2399999999991</c:v>
                </c:pt>
                <c:pt idx="1021" formatCode="0.00">
                  <c:v>374.87000000000012</c:v>
                </c:pt>
                <c:pt idx="1022" formatCode="0.00">
                  <c:v>364.80499999999995</c:v>
                </c:pt>
                <c:pt idx="1023" formatCode="0.00">
                  <c:v>362.68499999999995</c:v>
                </c:pt>
                <c:pt idx="1024" formatCode="0.00">
                  <c:v>358.08000000000004</c:v>
                </c:pt>
                <c:pt idx="1025" formatCode="0.00">
                  <c:v>350.58</c:v>
                </c:pt>
                <c:pt idx="1026" formatCode="0.00">
                  <c:v>356.80000000000007</c:v>
                </c:pt>
                <c:pt idx="1027" formatCode="0.00">
                  <c:v>#N/A</c:v>
                </c:pt>
                <c:pt idx="1028" formatCode="0.00">
                  <c:v>357.99499999999938</c:v>
                </c:pt>
                <c:pt idx="1029" formatCode="0.00">
                  <c:v>352.60499999999996</c:v>
                </c:pt>
                <c:pt idx="1030" formatCode="0.00">
                  <c:v>351.19499999999999</c:v>
                </c:pt>
                <c:pt idx="1031" formatCode="0.00">
                  <c:v>349.77500000000003</c:v>
                </c:pt>
                <c:pt idx="1032" formatCode="0.00">
                  <c:v>353.26499999999999</c:v>
                </c:pt>
                <c:pt idx="1033" formatCode="0.00">
                  <c:v>351.27500000000009</c:v>
                </c:pt>
                <c:pt idx="1034" formatCode="0.00">
                  <c:v>362.27500000000003</c:v>
                </c:pt>
                <c:pt idx="1035" formatCode="0.00">
                  <c:v>351.04500000000002</c:v>
                </c:pt>
                <c:pt idx="1036" formatCode="0.00">
                  <c:v>345.50000000000006</c:v>
                </c:pt>
                <c:pt idx="1037" formatCode="0.00">
                  <c:v>338.0200000000001</c:v>
                </c:pt>
                <c:pt idx="1038" formatCode="0.00">
                  <c:v>337.94</c:v>
                </c:pt>
                <c:pt idx="1039" formatCode="0.00">
                  <c:v>333.71</c:v>
                </c:pt>
                <c:pt idx="1040" formatCode="0.00">
                  <c:v>#N/A</c:v>
                </c:pt>
                <c:pt idx="1041" formatCode="0.00">
                  <c:v>332.88000000000011</c:v>
                </c:pt>
                <c:pt idx="1042" formatCode="0.00">
                  <c:v>339.63</c:v>
                </c:pt>
                <c:pt idx="1043" formatCode="0.00">
                  <c:v>340.76500000000004</c:v>
                </c:pt>
                <c:pt idx="1044" formatCode="0.00">
                  <c:v>#N/A</c:v>
                </c:pt>
                <c:pt idx="1045" formatCode="0.00">
                  <c:v>#N/A</c:v>
                </c:pt>
                <c:pt idx="1046" formatCode="0.00">
                  <c:v>338.22499999999923</c:v>
                </c:pt>
                <c:pt idx="1047" formatCode="0.00">
                  <c:v>340.26999999999964</c:v>
                </c:pt>
                <c:pt idx="1048" formatCode="0.00">
                  <c:v>333.22499999999934</c:v>
                </c:pt>
                <c:pt idx="1049" formatCode="0.00">
                  <c:v>333.35</c:v>
                </c:pt>
                <c:pt idx="1050" formatCode="0.00">
                  <c:v>329.00500000000005</c:v>
                </c:pt>
                <c:pt idx="1051" formatCode="0.00">
                  <c:v>#N/A</c:v>
                </c:pt>
                <c:pt idx="1052" formatCode="0.00">
                  <c:v>347.94499999999999</c:v>
                </c:pt>
                <c:pt idx="1053" formatCode="0.00">
                  <c:v>340.36999999999995</c:v>
                </c:pt>
                <c:pt idx="1054" formatCode="0.00">
                  <c:v>346.38000000000005</c:v>
                </c:pt>
                <c:pt idx="1055" formatCode="0.00">
                  <c:v>348.31000000000012</c:v>
                </c:pt>
                <c:pt idx="1056" formatCode="0.00">
                  <c:v>344.35000000000008</c:v>
                </c:pt>
                <c:pt idx="1057" formatCode="0.00">
                  <c:v>342.93499999999938</c:v>
                </c:pt>
                <c:pt idx="1058" formatCode="0.00">
                  <c:v>349.98499999999922</c:v>
                </c:pt>
                <c:pt idx="1059" formatCode="0.00">
                  <c:v>355.32</c:v>
                </c:pt>
                <c:pt idx="1060" formatCode="0.00">
                  <c:v>355.565</c:v>
                </c:pt>
                <c:pt idx="1061" formatCode="0.00">
                  <c:v>350.25</c:v>
                </c:pt>
                <c:pt idx="1062" formatCode="0.00">
                  <c:v>352.46999999999969</c:v>
                </c:pt>
                <c:pt idx="1063" formatCode="0.00">
                  <c:v>351.53499999999963</c:v>
                </c:pt>
                <c:pt idx="1064" formatCode="0.00">
                  <c:v>354.71</c:v>
                </c:pt>
                <c:pt idx="1065" formatCode="0.00">
                  <c:v>362.01000000000005</c:v>
                </c:pt>
                <c:pt idx="1066" formatCode="0.00">
                  <c:v>360.06500000000005</c:v>
                </c:pt>
                <c:pt idx="1067" formatCode="0.00">
                  <c:v>366.90000000000003</c:v>
                </c:pt>
                <c:pt idx="1068" formatCode="0.00">
                  <c:v>361.60500000000008</c:v>
                </c:pt>
                <c:pt idx="1069" formatCode="0.00">
                  <c:v>373.87000000000006</c:v>
                </c:pt>
                <c:pt idx="1070" formatCode="0.00">
                  <c:v>375.78499999999963</c:v>
                </c:pt>
                <c:pt idx="1071" formatCode="0.00">
                  <c:v>375.05499999999989</c:v>
                </c:pt>
                <c:pt idx="1072" formatCode="0.00">
                  <c:v>365.81999999999994</c:v>
                </c:pt>
                <c:pt idx="1073" formatCode="0.00">
                  <c:v>360.65499999999997</c:v>
                </c:pt>
                <c:pt idx="1074" formatCode="0.00">
                  <c:v>352.75000000000006</c:v>
                </c:pt>
                <c:pt idx="1075" formatCode="0.00">
                  <c:v>356.52000000000004</c:v>
                </c:pt>
                <c:pt idx="1076" formatCode="0.00">
                  <c:v>357.38499999999999</c:v>
                </c:pt>
                <c:pt idx="1077" formatCode="0.00">
                  <c:v>361.58499999999964</c:v>
                </c:pt>
                <c:pt idx="1078" formatCode="0.00">
                  <c:v>353.75500000000005</c:v>
                </c:pt>
                <c:pt idx="1079" formatCode="0.00">
                  <c:v>349.28000000000009</c:v>
                </c:pt>
                <c:pt idx="1080" formatCode="0.00">
                  <c:v>353.64000000000038</c:v>
                </c:pt>
                <c:pt idx="1081" formatCode="0.00">
                  <c:v>352.95</c:v>
                </c:pt>
                <c:pt idx="1082" formatCode="0.00">
                  <c:v>361.51000000000005</c:v>
                </c:pt>
                <c:pt idx="1083" formatCode="0.00">
                  <c:v>359.15999999999997</c:v>
                </c:pt>
                <c:pt idx="1084" formatCode="0.00">
                  <c:v>367.2600000000001</c:v>
                </c:pt>
                <c:pt idx="1085" formatCode="0.00">
                  <c:v>367.10499999999996</c:v>
                </c:pt>
                <c:pt idx="1086" formatCode="0.00">
                  <c:v>361.71000000000004</c:v>
                </c:pt>
                <c:pt idx="1087" formatCode="0.00">
                  <c:v>360.31500000000005</c:v>
                </c:pt>
                <c:pt idx="1088" formatCode="0.00">
                  <c:v>362.56999999999994</c:v>
                </c:pt>
                <c:pt idx="1089" formatCode="0.00">
                  <c:v>363.72999999999928</c:v>
                </c:pt>
                <c:pt idx="1090" formatCode="0.00">
                  <c:v>354.86500000000001</c:v>
                </c:pt>
                <c:pt idx="1091" formatCode="0.00">
                  <c:v>349.87999999999994</c:v>
                </c:pt>
                <c:pt idx="1092" formatCode="0.00">
                  <c:v>469.32999999999964</c:v>
                </c:pt>
                <c:pt idx="1093" formatCode="0.00">
                  <c:v>471.45000000000005</c:v>
                </c:pt>
                <c:pt idx="1094" formatCode="0.00">
                  <c:v>469.84000000000032</c:v>
                </c:pt>
                <c:pt idx="1095" formatCode="0.00">
                  <c:v>470.65999999999991</c:v>
                </c:pt>
                <c:pt idx="1096" formatCode="0.00">
                  <c:v>471.88999999999965</c:v>
                </c:pt>
                <c:pt idx="1097" formatCode="0.00">
                  <c:v>477.40999999999963</c:v>
                </c:pt>
                <c:pt idx="1098" formatCode="0.00">
                  <c:v>477.07000000000005</c:v>
                </c:pt>
                <c:pt idx="1099" formatCode="0.00">
                  <c:v>473.71000000000009</c:v>
                </c:pt>
                <c:pt idx="1100" formatCode="0.00">
                  <c:v>471.94000000000011</c:v>
                </c:pt>
                <c:pt idx="1101" formatCode="0.00">
                  <c:v>#N/A</c:v>
                </c:pt>
                <c:pt idx="1102" formatCode="0.00">
                  <c:v>469.93999999999897</c:v>
                </c:pt>
                <c:pt idx="1103" formatCode="0.00">
                  <c:v>454.4</c:v>
                </c:pt>
                <c:pt idx="1104" formatCode="0.00">
                  <c:v>450.07000000000016</c:v>
                </c:pt>
                <c:pt idx="1105" formatCode="0.00">
                  <c:v>452.28000000000003</c:v>
                </c:pt>
                <c:pt idx="1106" formatCode="0.00">
                  <c:v>448.28999999999934</c:v>
                </c:pt>
                <c:pt idx="1107" formatCode="0.00">
                  <c:v>448.47999999999922</c:v>
                </c:pt>
                <c:pt idx="1108" formatCode="0.00">
                  <c:v>448.92999999999921</c:v>
                </c:pt>
                <c:pt idx="1109" formatCode="0.00">
                  <c:v>446.53</c:v>
                </c:pt>
                <c:pt idx="1110" formatCode="0.00">
                  <c:v>#N/A</c:v>
                </c:pt>
                <c:pt idx="1111" formatCode="0.00">
                  <c:v>431.50999999999965</c:v>
                </c:pt>
                <c:pt idx="1112" formatCode="0.00">
                  <c:v>433.69000000000011</c:v>
                </c:pt>
                <c:pt idx="1113" formatCode="0.00">
                  <c:v>443.78999999999934</c:v>
                </c:pt>
                <c:pt idx="1114" formatCode="0.00">
                  <c:v>439.11</c:v>
                </c:pt>
                <c:pt idx="1115" formatCode="0.00">
                  <c:v>439.66999999999996</c:v>
                </c:pt>
                <c:pt idx="1116" formatCode="0.00">
                  <c:v>442.57</c:v>
                </c:pt>
                <c:pt idx="1117" formatCode="0.00">
                  <c:v>446.42000000000019</c:v>
                </c:pt>
                <c:pt idx="1118" formatCode="0.00">
                  <c:v>438.71</c:v>
                </c:pt>
                <c:pt idx="1119" formatCode="0.00">
                  <c:v>446.96999999999969</c:v>
                </c:pt>
                <c:pt idx="1120" formatCode="0.00">
                  <c:v>452.59999999999923</c:v>
                </c:pt>
                <c:pt idx="1121" formatCode="0.00">
                  <c:v>446.5</c:v>
                </c:pt>
                <c:pt idx="1122" formatCode="0.00">
                  <c:v>445.32999999999964</c:v>
                </c:pt>
                <c:pt idx="1123" formatCode="0.00">
                  <c:v>450.08</c:v>
                </c:pt>
                <c:pt idx="1124" formatCode="0.00">
                  <c:v>444.30999999999983</c:v>
                </c:pt>
                <c:pt idx="1125" formatCode="0.00">
                  <c:v>435.00000000000006</c:v>
                </c:pt>
                <c:pt idx="1126" formatCode="0.00">
                  <c:v>435.12000000000006</c:v>
                </c:pt>
                <c:pt idx="1127" formatCode="0.00">
                  <c:v>450.40999999999963</c:v>
                </c:pt>
                <c:pt idx="1128" formatCode="0.00">
                  <c:v>444.76</c:v>
                </c:pt>
                <c:pt idx="1129" formatCode="0.00">
                  <c:v>441.39000000000016</c:v>
                </c:pt>
                <c:pt idx="1130" formatCode="0.00">
                  <c:v>442.06</c:v>
                </c:pt>
                <c:pt idx="1131" formatCode="0.00">
                  <c:v>439.5400000000003</c:v>
                </c:pt>
                <c:pt idx="1132" formatCode="0.00">
                  <c:v>454.70000000000005</c:v>
                </c:pt>
                <c:pt idx="1133" formatCode="0.00">
                  <c:v>465.12000000000012</c:v>
                </c:pt>
                <c:pt idx="1134" formatCode="0.00">
                  <c:v>491.5</c:v>
                </c:pt>
                <c:pt idx="1135" formatCode="0.00">
                  <c:v>489.33</c:v>
                </c:pt>
                <c:pt idx="1136" formatCode="0.00">
                  <c:v>467.44</c:v>
                </c:pt>
                <c:pt idx="1137" formatCode="0.00">
                  <c:v>466.10999999999996</c:v>
                </c:pt>
                <c:pt idx="1138" formatCode="0.00">
                  <c:v>455.46000000000004</c:v>
                </c:pt>
                <c:pt idx="1139" formatCode="0.00">
                  <c:v>463.32999999999993</c:v>
                </c:pt>
                <c:pt idx="1140" formatCode="0.00">
                  <c:v>475.25999999999993</c:v>
                </c:pt>
                <c:pt idx="1141" formatCode="0.00">
                  <c:v>473.12999999999994</c:v>
                </c:pt>
                <c:pt idx="1142" formatCode="0.00">
                  <c:v>489.58000000000004</c:v>
                </c:pt>
                <c:pt idx="1143" formatCode="0.00">
                  <c:v>486.21999999999969</c:v>
                </c:pt>
                <c:pt idx="1144" formatCode="0.00">
                  <c:v>501.74</c:v>
                </c:pt>
                <c:pt idx="1145" formatCode="0.00">
                  <c:v>494.15000000000032</c:v>
                </c:pt>
                <c:pt idx="1146" formatCode="0.00">
                  <c:v>493.47999999999928</c:v>
                </c:pt>
                <c:pt idx="1147" formatCode="0.00">
                  <c:v>497.22000000000014</c:v>
                </c:pt>
                <c:pt idx="1148" formatCode="0.00">
                  <c:v>490.61999999999989</c:v>
                </c:pt>
                <c:pt idx="1149" formatCode="0.00">
                  <c:v>475.37000000000006</c:v>
                </c:pt>
                <c:pt idx="1150" formatCode="0.00">
                  <c:v>483.2</c:v>
                </c:pt>
                <c:pt idx="1151" formatCode="0.00">
                  <c:v>481.05999999999995</c:v>
                </c:pt>
                <c:pt idx="1152" formatCode="0.00">
                  <c:v>480.75000000000006</c:v>
                </c:pt>
                <c:pt idx="1153" formatCode="0.00">
                  <c:v>472.20000000000016</c:v>
                </c:pt>
                <c:pt idx="1154" formatCode="0.00">
                  <c:v>467.38999999999965</c:v>
                </c:pt>
                <c:pt idx="1155" formatCode="0.00">
                  <c:v>481.80999999999983</c:v>
                </c:pt>
                <c:pt idx="1156" formatCode="0.00">
                  <c:v>#N/A</c:v>
                </c:pt>
                <c:pt idx="1157" formatCode="0.00">
                  <c:v>485.42999999999938</c:v>
                </c:pt>
                <c:pt idx="1158" formatCode="0.00">
                  <c:v>485.37</c:v>
                </c:pt>
                <c:pt idx="1159" formatCode="0.00">
                  <c:v>471.19</c:v>
                </c:pt>
                <c:pt idx="1160" formatCode="0.00">
                  <c:v>481.96</c:v>
                </c:pt>
                <c:pt idx="1161" formatCode="0.00">
                  <c:v>#N/A</c:v>
                </c:pt>
                <c:pt idx="1162" formatCode="0.00">
                  <c:v>475.44999999999965</c:v>
                </c:pt>
                <c:pt idx="1163" formatCode="0.00">
                  <c:v>476.53</c:v>
                </c:pt>
                <c:pt idx="1164" formatCode="0.00">
                  <c:v>483.46999999999969</c:v>
                </c:pt>
                <c:pt idx="1165" formatCode="0.00">
                  <c:v>479.9700000000002</c:v>
                </c:pt>
                <c:pt idx="1166" formatCode="0.00">
                  <c:v>475.59999999999923</c:v>
                </c:pt>
                <c:pt idx="1167" formatCode="0.00">
                  <c:v>484.8599999999999</c:v>
                </c:pt>
                <c:pt idx="1168" formatCode="0.00">
                  <c:v>489.35999999999984</c:v>
                </c:pt>
                <c:pt idx="1169" formatCode="0.00">
                  <c:v>483.26999999999964</c:v>
                </c:pt>
                <c:pt idx="1170" formatCode="0.00">
                  <c:v>484.40000000000003</c:v>
                </c:pt>
                <c:pt idx="1171" formatCode="0.00">
                  <c:v>490.92000000000013</c:v>
                </c:pt>
                <c:pt idx="1172" formatCode="0.00">
                  <c:v>498.25000000000006</c:v>
                </c:pt>
                <c:pt idx="1173" formatCode="0.00">
                  <c:v>498.96999999999969</c:v>
                </c:pt>
                <c:pt idx="1174" formatCode="0.00">
                  <c:v>494.25999999999993</c:v>
                </c:pt>
                <c:pt idx="1175" formatCode="0.00">
                  <c:v>489.86000000000007</c:v>
                </c:pt>
                <c:pt idx="1176" formatCode="0.00">
                  <c:v>488.78999999999922</c:v>
                </c:pt>
                <c:pt idx="1177" formatCode="0.00">
                  <c:v>492.62000000000006</c:v>
                </c:pt>
                <c:pt idx="1178" formatCode="0.00">
                  <c:v>483.37000000000018</c:v>
                </c:pt>
                <c:pt idx="1179" formatCode="0.00">
                  <c:v>477.29999999999916</c:v>
                </c:pt>
                <c:pt idx="1180" formatCode="0.00">
                  <c:v>476.90000000000003</c:v>
                </c:pt>
                <c:pt idx="1181" formatCode="0.00">
                  <c:v>472.59999999999928</c:v>
                </c:pt>
                <c:pt idx="1182" formatCode="0.00">
                  <c:v>465.14000000000038</c:v>
                </c:pt>
                <c:pt idx="1183" formatCode="0.00">
                  <c:v>470.39999999999969</c:v>
                </c:pt>
                <c:pt idx="1184" formatCode="0.00">
                  <c:v>474.51</c:v>
                </c:pt>
                <c:pt idx="1185" formatCode="0.00">
                  <c:v>478.2700000000001</c:v>
                </c:pt>
                <c:pt idx="1186" formatCode="0.00">
                  <c:v>478.11</c:v>
                </c:pt>
                <c:pt idx="1187" formatCode="0.00">
                  <c:v>478.55</c:v>
                </c:pt>
                <c:pt idx="1188" formatCode="0.00">
                  <c:v>481.61999999999995</c:v>
                </c:pt>
                <c:pt idx="1189" formatCode="0.00">
                  <c:v>474.40999999999963</c:v>
                </c:pt>
                <c:pt idx="1190" formatCode="0.00">
                  <c:v>469.61000000000007</c:v>
                </c:pt>
                <c:pt idx="1191" formatCode="0.00">
                  <c:v>466.41999999999928</c:v>
                </c:pt>
                <c:pt idx="1192" formatCode="0.00">
                  <c:v>462.02999999999969</c:v>
                </c:pt>
                <c:pt idx="1193" formatCode="0.00">
                  <c:v>466.59999999999923</c:v>
                </c:pt>
                <c:pt idx="1194" formatCode="0.00">
                  <c:v>461.82</c:v>
                </c:pt>
                <c:pt idx="1195" formatCode="0.00">
                  <c:v>464.08000000000015</c:v>
                </c:pt>
                <c:pt idx="1196" formatCode="0.00">
                  <c:v>457.15000000000032</c:v>
                </c:pt>
                <c:pt idx="1197" formatCode="0.00">
                  <c:v>464.03</c:v>
                </c:pt>
                <c:pt idx="1198" formatCode="0.00">
                  <c:v>459.34000000000032</c:v>
                </c:pt>
                <c:pt idx="1199" formatCode="0.00">
                  <c:v>461.33000000000004</c:v>
                </c:pt>
                <c:pt idx="1200" formatCode="0.00">
                  <c:v>470.76000000000005</c:v>
                </c:pt>
                <c:pt idx="1201" formatCode="0.00">
                  <c:v>463.96999999999969</c:v>
                </c:pt>
                <c:pt idx="1202" formatCode="0.00">
                  <c:v>469.60999999999996</c:v>
                </c:pt>
                <c:pt idx="1203" formatCode="0.00">
                  <c:v>476.86</c:v>
                </c:pt>
                <c:pt idx="1204" formatCode="0.00">
                  <c:v>468.33000000000004</c:v>
                </c:pt>
                <c:pt idx="1205" formatCode="0.00">
                  <c:v>475.43999999999903</c:v>
                </c:pt>
                <c:pt idx="1206" formatCode="0.00">
                  <c:v>482.46</c:v>
                </c:pt>
                <c:pt idx="1207" formatCode="0.00">
                  <c:v>471.9500000000001</c:v>
                </c:pt>
                <c:pt idx="1208" formatCode="0.00">
                  <c:v>463.33</c:v>
                </c:pt>
                <c:pt idx="1209" formatCode="0.00">
                  <c:v>468.12</c:v>
                </c:pt>
                <c:pt idx="1210" formatCode="0.00">
                  <c:v>459.91999999999922</c:v>
                </c:pt>
                <c:pt idx="1211" formatCode="0.00">
                  <c:v>458.09</c:v>
                </c:pt>
                <c:pt idx="1212" formatCode="0.00">
                  <c:v>467.96</c:v>
                </c:pt>
                <c:pt idx="1213" formatCode="0.00">
                  <c:v>464.83999999999969</c:v>
                </c:pt>
                <c:pt idx="1214" formatCode="0.00">
                  <c:v>477.89</c:v>
                </c:pt>
                <c:pt idx="1215" formatCode="0.00">
                  <c:v>461.03000000000003</c:v>
                </c:pt>
                <c:pt idx="1216" formatCode="0.00">
                  <c:v>472.90999999999963</c:v>
                </c:pt>
                <c:pt idx="1217" formatCode="0.00">
                  <c:v>480.90999999999963</c:v>
                </c:pt>
                <c:pt idx="1218" formatCode="0.00">
                  <c:v>472.76000000000005</c:v>
                </c:pt>
                <c:pt idx="1219" formatCode="0.00">
                  <c:v>468.26999999999964</c:v>
                </c:pt>
                <c:pt idx="1220" formatCode="0.00">
                  <c:v>463.32</c:v>
                </c:pt>
                <c:pt idx="1221" formatCode="0.00">
                  <c:v>463.57000000000005</c:v>
                </c:pt>
                <c:pt idx="1222" formatCode="0.00">
                  <c:v>475.91999999999933</c:v>
                </c:pt>
                <c:pt idx="1223" formatCode="0.00">
                  <c:v>470.96999999999969</c:v>
                </c:pt>
                <c:pt idx="1224" formatCode="0.00">
                  <c:v>463.86</c:v>
                </c:pt>
                <c:pt idx="1225" formatCode="0.00">
                  <c:v>464.46999999999969</c:v>
                </c:pt>
                <c:pt idx="1226" formatCode="0.00">
                  <c:v>468.76000000000005</c:v>
                </c:pt>
                <c:pt idx="1227" formatCode="0.00">
                  <c:v>472.28</c:v>
                </c:pt>
                <c:pt idx="1228" formatCode="0.00">
                  <c:v>468.9500000000001</c:v>
                </c:pt>
                <c:pt idx="1229" formatCode="0.00">
                  <c:v>465.14000000000038</c:v>
                </c:pt>
                <c:pt idx="1230" formatCode="0.00">
                  <c:v>466.91999999999928</c:v>
                </c:pt>
                <c:pt idx="1231" formatCode="0.00">
                  <c:v>469.66000000000008</c:v>
                </c:pt>
                <c:pt idx="1232" formatCode="0.00">
                  <c:v>485.01000000000005</c:v>
                </c:pt>
                <c:pt idx="1233" formatCode="0.00">
                  <c:v>484.32999999999993</c:v>
                </c:pt>
                <c:pt idx="1234" formatCode="0.00">
                  <c:v>481.58999999999969</c:v>
                </c:pt>
                <c:pt idx="1235" formatCode="0.00">
                  <c:v>474.36</c:v>
                </c:pt>
                <c:pt idx="1236" formatCode="0.00">
                  <c:v>482.44000000000005</c:v>
                </c:pt>
                <c:pt idx="1237" formatCode="0.00">
                  <c:v>489.42999999999927</c:v>
                </c:pt>
                <c:pt idx="1238" formatCode="0.00">
                  <c:v>485.2700000000001</c:v>
                </c:pt>
                <c:pt idx="1239" formatCode="0.00">
                  <c:v>488.74</c:v>
                </c:pt>
                <c:pt idx="1240" formatCode="0.00">
                  <c:v>491.34999999999991</c:v>
                </c:pt>
                <c:pt idx="1241" formatCode="0.00">
                  <c:v>492.12</c:v>
                </c:pt>
                <c:pt idx="1242" formatCode="0.00">
                  <c:v>490.91999999999939</c:v>
                </c:pt>
                <c:pt idx="1243" formatCode="0.00">
                  <c:v>493.1</c:v>
                </c:pt>
                <c:pt idx="1244" formatCode="0.00">
                  <c:v>492.61</c:v>
                </c:pt>
                <c:pt idx="1245" formatCode="0.00">
                  <c:v>489.92000000000013</c:v>
                </c:pt>
                <c:pt idx="1246" formatCode="0.00">
                  <c:v>488.10999999999979</c:v>
                </c:pt>
                <c:pt idx="1247" formatCode="0.00">
                  <c:v>484.89000000000004</c:v>
                </c:pt>
                <c:pt idx="1248" formatCode="0.00">
                  <c:v>484.69999999999993</c:v>
                </c:pt>
                <c:pt idx="1249" formatCode="0.00">
                  <c:v>473.98000000000013</c:v>
                </c:pt>
                <c:pt idx="1250" formatCode="0.00">
                  <c:v>467.1099999999999</c:v>
                </c:pt>
                <c:pt idx="1251" formatCode="0.00">
                  <c:v>473.02999999999969</c:v>
                </c:pt>
                <c:pt idx="1252" formatCode="0.00">
                  <c:v>484.64000000000038</c:v>
                </c:pt>
                <c:pt idx="1253" formatCode="0.00">
                  <c:v>481.36</c:v>
                </c:pt>
                <c:pt idx="1254" formatCode="0.00">
                  <c:v>479.05999999999995</c:v>
                </c:pt>
                <c:pt idx="1255" formatCode="0.00">
                  <c:v>480.92999999999927</c:v>
                </c:pt>
                <c:pt idx="1256" formatCode="0.00">
                  <c:v>482.11</c:v>
                </c:pt>
                <c:pt idx="1257" formatCode="0.00">
                  <c:v>473.21</c:v>
                </c:pt>
                <c:pt idx="1258" formatCode="0.00">
                  <c:v>469.7399999999991</c:v>
                </c:pt>
                <c:pt idx="1259" formatCode="0.00">
                  <c:v>473.69999999999993</c:v>
                </c:pt>
                <c:pt idx="1260" formatCode="0.00">
                  <c:v>474.89000000000004</c:v>
                </c:pt>
                <c:pt idx="1261" formatCode="0.00">
                  <c:v>472.42999999999921</c:v>
                </c:pt>
                <c:pt idx="1262" formatCode="0.00">
                  <c:v>475.54000000000008</c:v>
                </c:pt>
                <c:pt idx="1263" formatCode="0.00">
                  <c:v>476.03999999999928</c:v>
                </c:pt>
                <c:pt idx="1264" formatCode="0.00">
                  <c:v>482.30000000000007</c:v>
                </c:pt>
                <c:pt idx="1265" formatCode="0.00">
                  <c:v>480.36000000000007</c:v>
                </c:pt>
                <c:pt idx="1266" formatCode="0.00">
                  <c:v>482.80000000000018</c:v>
                </c:pt>
                <c:pt idx="1267" formatCode="0.00">
                  <c:v>476.55999999999995</c:v>
                </c:pt>
                <c:pt idx="1268" formatCode="0.00">
                  <c:v>481.67999999999995</c:v>
                </c:pt>
                <c:pt idx="1269" formatCode="0.00">
                  <c:v>484.83</c:v>
                </c:pt>
                <c:pt idx="1270" formatCode="0.00">
                  <c:v>473.96999999999969</c:v>
                </c:pt>
                <c:pt idx="1271" formatCode="0.00">
                  <c:v>458.15000000000032</c:v>
                </c:pt>
                <c:pt idx="1272" formatCode="0.00">
                  <c:v>482.33999999999969</c:v>
                </c:pt>
                <c:pt idx="1273" formatCode="0.00">
                  <c:v>476.53999999999917</c:v>
                </c:pt>
                <c:pt idx="1274" formatCode="0.00">
                  <c:v>476.72000000000014</c:v>
                </c:pt>
                <c:pt idx="1275" formatCode="0.00">
                  <c:v>482.70999999999964</c:v>
                </c:pt>
                <c:pt idx="1276" formatCode="0.00">
                  <c:v>495.6700000000003</c:v>
                </c:pt>
                <c:pt idx="1277" formatCode="0.00">
                  <c:v>497.65000000000032</c:v>
                </c:pt>
                <c:pt idx="1278" formatCode="0.00">
                  <c:v>477.88000000000005</c:v>
                </c:pt>
                <c:pt idx="1279" formatCode="0.00">
                  <c:v>476.90999999999963</c:v>
                </c:pt>
                <c:pt idx="1280" formatCode="0.00">
                  <c:v>486.2700000000001</c:v>
                </c:pt>
                <c:pt idx="1281" formatCode="0.00">
                  <c:v>498.57</c:v>
                </c:pt>
                <c:pt idx="1282" formatCode="0.00">
                  <c:v>496.04</c:v>
                </c:pt>
                <c:pt idx="1283" formatCode="0.00">
                  <c:v>477.04</c:v>
                </c:pt>
                <c:pt idx="1284" formatCode="0.00">
                  <c:v>473.12999999999965</c:v>
                </c:pt>
                <c:pt idx="1285" formatCode="0.00">
                  <c:v>469.53000000000014</c:v>
                </c:pt>
                <c:pt idx="1286" formatCode="0.00">
                  <c:v>475.35</c:v>
                </c:pt>
                <c:pt idx="1287" formatCode="0.00">
                  <c:v>458.69</c:v>
                </c:pt>
                <c:pt idx="1288" formatCode="0.00">
                  <c:v>447.9899999999991</c:v>
                </c:pt>
                <c:pt idx="1289" formatCode="0.00">
                  <c:v>457.27</c:v>
                </c:pt>
                <c:pt idx="1290" formatCode="0.00">
                  <c:v>446.69999999999993</c:v>
                </c:pt>
                <c:pt idx="1291" formatCode="0.00">
                  <c:v>455.71999999999969</c:v>
                </c:pt>
                <c:pt idx="1292" formatCode="0.00">
                  <c:v>438.50999999999993</c:v>
                </c:pt>
                <c:pt idx="1293" formatCode="0.00">
                  <c:v>438.01999999999964</c:v>
                </c:pt>
                <c:pt idx="1294" formatCode="0.00">
                  <c:v>448.52</c:v>
                </c:pt>
                <c:pt idx="1295" formatCode="0.00">
                  <c:v>453.40999999999963</c:v>
                </c:pt>
                <c:pt idx="1296" formatCode="0.00">
                  <c:v>450.50000000000017</c:v>
                </c:pt>
                <c:pt idx="1297" formatCode="0.00">
                  <c:v>452.69</c:v>
                </c:pt>
                <c:pt idx="1298" formatCode="0.00">
                  <c:v>444.0400000000003</c:v>
                </c:pt>
                <c:pt idx="1299" formatCode="0.00">
                  <c:v>#N/A</c:v>
                </c:pt>
                <c:pt idx="1300" formatCode="0.00">
                  <c:v>441.10999999999996</c:v>
                </c:pt>
                <c:pt idx="1301" formatCode="0.00">
                  <c:v>449.14000000000038</c:v>
                </c:pt>
                <c:pt idx="1302" formatCode="0.00">
                  <c:v>433.91000000000014</c:v>
                </c:pt>
                <c:pt idx="1303" formatCode="0.00">
                  <c:v>445.54999999999995</c:v>
                </c:pt>
                <c:pt idx="1304" formatCode="0.00">
                  <c:v>441.78000000000014</c:v>
                </c:pt>
                <c:pt idx="1305" formatCode="0.00">
                  <c:v>448.22999999999928</c:v>
                </c:pt>
                <c:pt idx="1306" formatCode="0.00">
                  <c:v>442.05999999999995</c:v>
                </c:pt>
                <c:pt idx="1307" formatCode="0.00">
                  <c:v>447.92999999999944</c:v>
                </c:pt>
                <c:pt idx="1308" formatCode="0.00">
                  <c:v>443.28000000000009</c:v>
                </c:pt>
                <c:pt idx="1309" formatCode="0.00">
                  <c:v>448.49999999999909</c:v>
                </c:pt>
                <c:pt idx="1310" formatCode="0.00">
                  <c:v>459.70999999999964</c:v>
                </c:pt>
                <c:pt idx="1311" formatCode="0.00">
                  <c:v>465.47999999999928</c:v>
                </c:pt>
                <c:pt idx="1312" formatCode="0.00">
                  <c:v>457.94000000000011</c:v>
                </c:pt>
                <c:pt idx="1313" formatCode="0.00">
                  <c:v>453.89999999999969</c:v>
                </c:pt>
                <c:pt idx="1314" formatCode="0.00">
                  <c:v>459.83999999999969</c:v>
                </c:pt>
                <c:pt idx="1315" formatCode="0.00">
                  <c:v>462.77000000000015</c:v>
                </c:pt>
                <c:pt idx="1316" formatCode="0.00">
                  <c:v>468.16999999999996</c:v>
                </c:pt>
                <c:pt idx="1317" formatCode="0.00">
                  <c:v>464.87</c:v>
                </c:pt>
                <c:pt idx="1318" formatCode="0.00">
                  <c:v>467.5</c:v>
                </c:pt>
                <c:pt idx="1319" formatCode="0.00">
                  <c:v>459.19999999999993</c:v>
                </c:pt>
                <c:pt idx="1320" formatCode="0.00">
                  <c:v>465.26000000000005</c:v>
                </c:pt>
                <c:pt idx="1321" formatCode="0.00">
                  <c:v>468.52000000000004</c:v>
                </c:pt>
                <c:pt idx="1322" formatCode="0.00">
                  <c:v>472.10000000000031</c:v>
                </c:pt>
                <c:pt idx="1323" formatCode="0.00">
                  <c:v>467</c:v>
                </c:pt>
                <c:pt idx="1324" formatCode="0.00">
                  <c:v>474.40999999999963</c:v>
                </c:pt>
                <c:pt idx="1325" formatCode="0.00">
                  <c:v>480.53999999999928</c:v>
                </c:pt>
                <c:pt idx="1326" formatCode="0.00">
                  <c:v>479.78000000000003</c:v>
                </c:pt>
                <c:pt idx="1327" formatCode="0.00">
                  <c:v>473.34000000000032</c:v>
                </c:pt>
                <c:pt idx="1328" formatCode="0.00">
                  <c:v>467.68999999999994</c:v>
                </c:pt>
                <c:pt idx="1329" formatCode="0.00">
                  <c:v>462.39999999999969</c:v>
                </c:pt>
                <c:pt idx="1330" formatCode="0.00">
                  <c:v>459.16</c:v>
                </c:pt>
                <c:pt idx="1331" formatCode="0.00">
                  <c:v>463.4899999999991</c:v>
                </c:pt>
                <c:pt idx="1332" formatCode="0.00">
                  <c:v>450.72999999999939</c:v>
                </c:pt>
                <c:pt idx="1333" formatCode="0.00">
                  <c:v>457.35000000000031</c:v>
                </c:pt>
                <c:pt idx="1334" formatCode="0.00">
                  <c:v>459.3</c:v>
                </c:pt>
                <c:pt idx="1335" formatCode="0.00">
                  <c:v>466</c:v>
                </c:pt>
                <c:pt idx="1336" formatCode="0.00">
                  <c:v>469.06</c:v>
                </c:pt>
                <c:pt idx="1337" formatCode="0.00">
                  <c:v>471.45999999999964</c:v>
                </c:pt>
                <c:pt idx="1338" formatCode="0.00">
                  <c:v>464.28999999999934</c:v>
                </c:pt>
                <c:pt idx="1339" formatCode="0.00">
                  <c:v>466.08999999999969</c:v>
                </c:pt>
                <c:pt idx="1340" formatCode="0.00">
                  <c:v>466.02999999999969</c:v>
                </c:pt>
                <c:pt idx="1341" formatCode="0.00">
                  <c:v>466.57999999999993</c:v>
                </c:pt>
                <c:pt idx="1342" formatCode="0.00">
                  <c:v>478.87000000000006</c:v>
                </c:pt>
                <c:pt idx="1343" formatCode="0.00">
                  <c:v>478.55999999999983</c:v>
                </c:pt>
                <c:pt idx="1344" formatCode="0.00">
                  <c:v>484.22999999999939</c:v>
                </c:pt>
                <c:pt idx="1345" formatCode="0.00">
                  <c:v>484.85000000000031</c:v>
                </c:pt>
                <c:pt idx="1346" formatCode="0.00">
                  <c:v>483.26</c:v>
                </c:pt>
                <c:pt idx="1347" formatCode="0.00">
                  <c:v>488.65000000000032</c:v>
                </c:pt>
                <c:pt idx="1348" formatCode="0.00">
                  <c:v>482.32999999999993</c:v>
                </c:pt>
                <c:pt idx="1349" formatCode="0.00">
                  <c:v>478.7</c:v>
                </c:pt>
                <c:pt idx="1350" formatCode="0.00">
                  <c:v>484.41999999999928</c:v>
                </c:pt>
                <c:pt idx="1351" formatCode="0.00">
                  <c:v>479.74999999999989</c:v>
                </c:pt>
                <c:pt idx="1352" formatCode="0.00">
                  <c:v>473.5300000000002</c:v>
                </c:pt>
                <c:pt idx="1353" formatCode="0.00">
                  <c:v>481.31000000000017</c:v>
                </c:pt>
                <c:pt idx="1354" formatCode="0.00">
                  <c:v>489.95999999999964</c:v>
                </c:pt>
                <c:pt idx="1355" formatCode="0.00">
                  <c:v>484.17000000000007</c:v>
                </c:pt>
                <c:pt idx="1356" formatCode="0.00">
                  <c:v>486.11</c:v>
                </c:pt>
                <c:pt idx="1357" formatCode="0.00">
                  <c:v>491.38000000000005</c:v>
                </c:pt>
                <c:pt idx="1358" formatCode="0.00">
                  <c:v>504.06000000000017</c:v>
                </c:pt>
                <c:pt idx="1359" formatCode="0.00">
                  <c:v>497.44000000000005</c:v>
                </c:pt>
                <c:pt idx="1360" formatCode="0.00">
                  <c:v>496.5200000000001</c:v>
                </c:pt>
                <c:pt idx="1361" formatCode="0.00">
                  <c:v>493.06000000000012</c:v>
                </c:pt>
                <c:pt idx="1362" formatCode="0.00">
                  <c:v>496.35</c:v>
                </c:pt>
                <c:pt idx="1363" formatCode="0.00">
                  <c:v>493.15000000000032</c:v>
                </c:pt>
                <c:pt idx="1364" formatCode="0.00">
                  <c:v>492.90999999999963</c:v>
                </c:pt>
                <c:pt idx="1365" formatCode="0.00">
                  <c:v>486.38</c:v>
                </c:pt>
                <c:pt idx="1366" formatCode="0.00">
                  <c:v>489.21000000000015</c:v>
                </c:pt>
                <c:pt idx="1367" formatCode="0.00">
                  <c:v>487.62</c:v>
                </c:pt>
                <c:pt idx="1368" formatCode="0.00">
                  <c:v>496.15000000000032</c:v>
                </c:pt>
                <c:pt idx="1369" formatCode="0.00">
                  <c:v>491.59000000000003</c:v>
                </c:pt>
                <c:pt idx="1370" formatCode="0.00">
                  <c:v>488.3599999999999</c:v>
                </c:pt>
                <c:pt idx="1371" formatCode="0.00">
                  <c:v>487.20999999999964</c:v>
                </c:pt>
                <c:pt idx="1372" formatCode="0.00">
                  <c:v>482.72999999999928</c:v>
                </c:pt>
                <c:pt idx="1373" formatCode="0.00">
                  <c:v>474.65999999999985</c:v>
                </c:pt>
                <c:pt idx="1374" formatCode="0.00">
                  <c:v>477.18999999999983</c:v>
                </c:pt>
                <c:pt idx="1375" formatCode="0.00">
                  <c:v>472.80000000000018</c:v>
                </c:pt>
                <c:pt idx="1376" formatCode="0.00">
                  <c:v>471.39</c:v>
                </c:pt>
                <c:pt idx="1377" formatCode="0.00">
                  <c:v>481.18000000000012</c:v>
                </c:pt>
                <c:pt idx="1378" formatCode="0.00">
                  <c:v>482.13000000000005</c:v>
                </c:pt>
                <c:pt idx="1379" formatCode="0.00">
                  <c:v>478.19</c:v>
                </c:pt>
                <c:pt idx="1380" formatCode="0.00">
                  <c:v>484.76999999999964</c:v>
                </c:pt>
                <c:pt idx="1381" formatCode="0.00">
                  <c:v>489.90999999999963</c:v>
                </c:pt>
                <c:pt idx="1382" formatCode="0.00">
                  <c:v>489.58999999999969</c:v>
                </c:pt>
                <c:pt idx="1383" formatCode="0.00">
                  <c:v>487.59</c:v>
                </c:pt>
                <c:pt idx="1384" formatCode="0.00">
                  <c:v>#N/A</c:v>
                </c:pt>
                <c:pt idx="1385" formatCode="0.00">
                  <c:v>#N/A</c:v>
                </c:pt>
                <c:pt idx="1386" formatCode="0.00">
                  <c:v>495.90999999999963</c:v>
                </c:pt>
                <c:pt idx="1387" formatCode="0.00">
                  <c:v>499.27999999999969</c:v>
                </c:pt>
                <c:pt idx="1388" formatCode="0.00">
                  <c:v>492.97999999999934</c:v>
                </c:pt>
                <c:pt idx="1389" formatCode="0.00">
                  <c:v>497.15999999999991</c:v>
                </c:pt>
                <c:pt idx="1390" formatCode="0.00">
                  <c:v>497.03000000000009</c:v>
                </c:pt>
                <c:pt idx="1391" formatCode="0.00">
                  <c:v>496.05999999999995</c:v>
                </c:pt>
                <c:pt idx="1392" formatCode="0.00">
                  <c:v>497.92999999999927</c:v>
                </c:pt>
                <c:pt idx="1393" formatCode="0.00">
                  <c:v>503.06999999999965</c:v>
                </c:pt>
                <c:pt idx="1394" formatCode="0.00">
                  <c:v>507.24999999999989</c:v>
                </c:pt>
                <c:pt idx="1395" formatCode="0.00">
                  <c:v>504.64999999999986</c:v>
                </c:pt>
                <c:pt idx="1396" formatCode="0.00">
                  <c:v>500.71999999999969</c:v>
                </c:pt>
                <c:pt idx="1397" formatCode="0.00">
                  <c:v>494.72999999999917</c:v>
                </c:pt>
                <c:pt idx="1398" formatCode="0.00">
                  <c:v>500.56999999999965</c:v>
                </c:pt>
                <c:pt idx="1399" formatCode="0.00">
                  <c:v>493.66999999999985</c:v>
                </c:pt>
                <c:pt idx="1400" formatCode="0.00">
                  <c:v>499.02999999999969</c:v>
                </c:pt>
                <c:pt idx="1401" formatCode="0.00">
                  <c:v>502.55999999999989</c:v>
                </c:pt>
                <c:pt idx="1402" formatCode="0.00">
                  <c:v>502.81999999999994</c:v>
                </c:pt>
                <c:pt idx="1403" formatCode="0.00">
                  <c:v>495.22999999999934</c:v>
                </c:pt>
                <c:pt idx="1404" formatCode="0.00">
                  <c:v>496.82999999999964</c:v>
                </c:pt>
                <c:pt idx="1405" formatCode="0.00">
                  <c:v>499.53</c:v>
                </c:pt>
                <c:pt idx="1406" formatCode="0.00">
                  <c:v>502.52</c:v>
                </c:pt>
                <c:pt idx="1407" formatCode="0.00">
                  <c:v>504.25000000000011</c:v>
                </c:pt>
                <c:pt idx="1408" formatCode="0.00">
                  <c:v>502.47999999999922</c:v>
                </c:pt>
                <c:pt idx="1409" formatCode="0.00">
                  <c:v>508.06000000000012</c:v>
                </c:pt>
                <c:pt idx="1410" formatCode="0.00">
                  <c:v>503.92999999999915</c:v>
                </c:pt>
                <c:pt idx="1411" formatCode="0.00">
                  <c:v>503.20999999999964</c:v>
                </c:pt>
                <c:pt idx="1412" formatCode="0.00">
                  <c:v>503.13000000000005</c:v>
                </c:pt>
                <c:pt idx="1413" formatCode="0.00">
                  <c:v>511.33999999999969</c:v>
                </c:pt>
                <c:pt idx="1414" formatCode="0.00">
                  <c:v>503.30999999999995</c:v>
                </c:pt>
                <c:pt idx="1415" formatCode="0.00">
                  <c:v>507.35000000000008</c:v>
                </c:pt>
                <c:pt idx="1416" formatCode="0.00">
                  <c:v>507.91999999999928</c:v>
                </c:pt>
                <c:pt idx="1417" formatCode="0.00">
                  <c:v>503.76999999999964</c:v>
                </c:pt>
                <c:pt idx="1418" formatCode="0.00">
                  <c:v>506.00999999999965</c:v>
                </c:pt>
                <c:pt idx="1419" formatCode="0.00">
                  <c:v>502.98999999999916</c:v>
                </c:pt>
                <c:pt idx="1420" formatCode="0.00">
                  <c:v>505.28999999999934</c:v>
                </c:pt>
                <c:pt idx="1421" formatCode="0.00">
                  <c:v>504.20000000000005</c:v>
                </c:pt>
                <c:pt idx="1422" formatCode="0.00">
                  <c:v>493.13999999999993</c:v>
                </c:pt>
                <c:pt idx="1423" formatCode="0.00">
                  <c:v>503.64000000000038</c:v>
                </c:pt>
                <c:pt idx="1424" formatCode="0.00">
                  <c:v>509.89999999999969</c:v>
                </c:pt>
                <c:pt idx="1425" formatCode="0.00">
                  <c:v>507.33</c:v>
                </c:pt>
                <c:pt idx="1426" formatCode="0.00">
                  <c:v>505.35999999999996</c:v>
                </c:pt>
                <c:pt idx="1427" formatCode="0.00">
                  <c:v>503.01000000000005</c:v>
                </c:pt>
                <c:pt idx="1428" formatCode="0.00">
                  <c:v>501.68999999999994</c:v>
                </c:pt>
                <c:pt idx="1429" formatCode="0.00">
                  <c:v>507.74</c:v>
                </c:pt>
                <c:pt idx="1430" formatCode="0.00">
                  <c:v>510.81999999999994</c:v>
                </c:pt>
                <c:pt idx="1431" formatCode="0.00">
                  <c:v>504.78999999999922</c:v>
                </c:pt>
                <c:pt idx="1432" formatCode="0.00">
                  <c:v>496.70000000000005</c:v>
                </c:pt>
                <c:pt idx="1433" formatCode="0.00">
                  <c:v>489.21999999999969</c:v>
                </c:pt>
                <c:pt idx="1434" formatCode="0.00">
                  <c:v>486.97999999999934</c:v>
                </c:pt>
                <c:pt idx="1435" formatCode="0.00">
                  <c:v>485.06999999999994</c:v>
                </c:pt>
                <c:pt idx="1436" formatCode="0.00">
                  <c:v>#N/A</c:v>
                </c:pt>
                <c:pt idx="1437" formatCode="0.00">
                  <c:v>490.95999999999964</c:v>
                </c:pt>
                <c:pt idx="1438" formatCode="0.00">
                  <c:v>491.02000000000004</c:v>
                </c:pt>
                <c:pt idx="1439" formatCode="0.00">
                  <c:v>486.20999999999964</c:v>
                </c:pt>
                <c:pt idx="1440" formatCode="0.00">
                  <c:v>495.41999999999922</c:v>
                </c:pt>
                <c:pt idx="1441" formatCode="0.00">
                  <c:v>507.36999999999989</c:v>
                </c:pt>
                <c:pt idx="1442" formatCode="0.00">
                  <c:v>513.88000000000011</c:v>
                </c:pt>
                <c:pt idx="1443" formatCode="0.00">
                  <c:v>511.95999999999964</c:v>
                </c:pt>
                <c:pt idx="1444" formatCode="0.00">
                  <c:v>503.39999999999969</c:v>
                </c:pt>
                <c:pt idx="1445" formatCode="0.00">
                  <c:v>508.19999999999993</c:v>
                </c:pt>
                <c:pt idx="1446" formatCode="0.00">
                  <c:v>506.7999999999991</c:v>
                </c:pt>
                <c:pt idx="1447" formatCode="0.00">
                  <c:v>510.28</c:v>
                </c:pt>
                <c:pt idx="1448" formatCode="0.00">
                  <c:v>508.46999999999969</c:v>
                </c:pt>
                <c:pt idx="1449" formatCode="0.00">
                  <c:v>499.15999999999991</c:v>
                </c:pt>
                <c:pt idx="1450" formatCode="0.00">
                  <c:v>503.09</c:v>
                </c:pt>
                <c:pt idx="1451" formatCode="0.00">
                  <c:v>500.32</c:v>
                </c:pt>
                <c:pt idx="1452" formatCode="0.00">
                  <c:v>503.38999999999993</c:v>
                </c:pt>
                <c:pt idx="1453" formatCode="0.00">
                  <c:v>499.00999999999993</c:v>
                </c:pt>
                <c:pt idx="1454" formatCode="0.00">
                  <c:v>502.6</c:v>
                </c:pt>
                <c:pt idx="1455" formatCode="0.00">
                  <c:v>512.70999999999981</c:v>
                </c:pt>
                <c:pt idx="1456" formatCode="0.00">
                  <c:v>513.72999999999979</c:v>
                </c:pt>
                <c:pt idx="1457" formatCode="0.00">
                  <c:v>526.13999999999987</c:v>
                </c:pt>
                <c:pt idx="1458" formatCode="0.00">
                  <c:v>520.62</c:v>
                </c:pt>
                <c:pt idx="1459" formatCode="0.00">
                  <c:v>536.51999999999987</c:v>
                </c:pt>
                <c:pt idx="1460" formatCode="0.00">
                  <c:v>521.80999999999949</c:v>
                </c:pt>
                <c:pt idx="1461" formatCode="0.00">
                  <c:v>544.81000000000006</c:v>
                </c:pt>
                <c:pt idx="1462" formatCode="0.00">
                  <c:v>551.9799999999999</c:v>
                </c:pt>
                <c:pt idx="1463" formatCode="0.00">
                  <c:v>559.53</c:v>
                </c:pt>
                <c:pt idx="1464" formatCode="0.00">
                  <c:v>535.71</c:v>
                </c:pt>
                <c:pt idx="1465" formatCode="0.00">
                  <c:v>544.04</c:v>
                </c:pt>
                <c:pt idx="1466" formatCode="0.00">
                  <c:v>538.25</c:v>
                </c:pt>
                <c:pt idx="1467" formatCode="0.00">
                  <c:v>545.81999999999948</c:v>
                </c:pt>
                <c:pt idx="1468" formatCode="0.00">
                  <c:v>549.4799999999999</c:v>
                </c:pt>
                <c:pt idx="1469" formatCode="0.00">
                  <c:v>555.57999999999993</c:v>
                </c:pt>
                <c:pt idx="1470" formatCode="0.00">
                  <c:v>553.7299999999999</c:v>
                </c:pt>
                <c:pt idx="1471" formatCode="0.00">
                  <c:v>546.54</c:v>
                </c:pt>
                <c:pt idx="1472" formatCode="0.00">
                  <c:v>537.97999999999979</c:v>
                </c:pt>
                <c:pt idx="1473" formatCode="0.00">
                  <c:v>529.97999999999979</c:v>
                </c:pt>
                <c:pt idx="1474" formatCode="0.00">
                  <c:v>537.75999999999988</c:v>
                </c:pt>
                <c:pt idx="1475" formatCode="0.00">
                  <c:v>537.06999999999948</c:v>
                </c:pt>
                <c:pt idx="1476" formatCode="0.00">
                  <c:v>531.59</c:v>
                </c:pt>
                <c:pt idx="1477" formatCode="0.00">
                  <c:v>536.13</c:v>
                </c:pt>
                <c:pt idx="1478" formatCode="0.00">
                  <c:v>534.1400000000001</c:v>
                </c:pt>
                <c:pt idx="1479" formatCode="0.00">
                  <c:v>541.59999999999991</c:v>
                </c:pt>
                <c:pt idx="1480" formatCode="0.00">
                  <c:v>553.27000000000055</c:v>
                </c:pt>
                <c:pt idx="1481" formatCode="0.00">
                  <c:v>549.54999999999939</c:v>
                </c:pt>
                <c:pt idx="1482" formatCode="0.00">
                  <c:v>547.22</c:v>
                </c:pt>
                <c:pt idx="1483" formatCode="0.00">
                  <c:v>545.47</c:v>
                </c:pt>
                <c:pt idx="1484" formatCode="0.00">
                  <c:v>549.53</c:v>
                </c:pt>
                <c:pt idx="1485" formatCode="0.00">
                  <c:v>558.99</c:v>
                </c:pt>
                <c:pt idx="1486" formatCode="0.00">
                  <c:v>562.52999999999986</c:v>
                </c:pt>
                <c:pt idx="1487" formatCode="0.00">
                  <c:v>560.79999999999995</c:v>
                </c:pt>
                <c:pt idx="1488" formatCode="0.00">
                  <c:v>561.41</c:v>
                </c:pt>
                <c:pt idx="1489" formatCode="0.00">
                  <c:v>553.12000000000012</c:v>
                </c:pt>
                <c:pt idx="1490" formatCode="0.00">
                  <c:v>556.84999999999877</c:v>
                </c:pt>
                <c:pt idx="1491" formatCode="0.00">
                  <c:v>571.05999999999949</c:v>
                </c:pt>
                <c:pt idx="1492" formatCode="0.00">
                  <c:v>572.39</c:v>
                </c:pt>
                <c:pt idx="1493" formatCode="0.00">
                  <c:v>583.85999999999865</c:v>
                </c:pt>
                <c:pt idx="1494" formatCode="0.00">
                  <c:v>602.70000000000005</c:v>
                </c:pt>
                <c:pt idx="1495" formatCode="0.00">
                  <c:v>592.2399999999999</c:v>
                </c:pt>
                <c:pt idx="1496" formatCode="0.00">
                  <c:v>581.93999999999949</c:v>
                </c:pt>
                <c:pt idx="1497" formatCode="0.00">
                  <c:v>571.23</c:v>
                </c:pt>
                <c:pt idx="1498" formatCode="0.00">
                  <c:v>571.91</c:v>
                </c:pt>
                <c:pt idx="1499" formatCode="0.00">
                  <c:v>569.52</c:v>
                </c:pt>
                <c:pt idx="1500" formatCode="0.00">
                  <c:v>580.35999999999865</c:v>
                </c:pt>
                <c:pt idx="1501" formatCode="0.00">
                  <c:v>602.22</c:v>
                </c:pt>
                <c:pt idx="1502" formatCode="0.00">
                  <c:v>593.67000000000053</c:v>
                </c:pt>
                <c:pt idx="1503" formatCode="0.00">
                  <c:v>581.62999999999988</c:v>
                </c:pt>
                <c:pt idx="1504" formatCode="0.00">
                  <c:v>571.01999999999987</c:v>
                </c:pt>
                <c:pt idx="1505" formatCode="0.00">
                  <c:v>561.58000000000004</c:v>
                </c:pt>
                <c:pt idx="1506" formatCode="0.00">
                  <c:v>557.54</c:v>
                </c:pt>
                <c:pt idx="1507" formatCode="0.00">
                  <c:v>550.49999999999989</c:v>
                </c:pt>
                <c:pt idx="1508" formatCode="0.00">
                  <c:v>544.41000000000008</c:v>
                </c:pt>
                <c:pt idx="1509" formatCode="0.00">
                  <c:v>545.28000000000054</c:v>
                </c:pt>
                <c:pt idx="1510" formatCode="0.00">
                  <c:v>536.17000000000053</c:v>
                </c:pt>
                <c:pt idx="1511" formatCode="0.00">
                  <c:v>545.7399999999999</c:v>
                </c:pt>
                <c:pt idx="1512" formatCode="0.00">
                  <c:v>545.29000000000053</c:v>
                </c:pt>
                <c:pt idx="1513" formatCode="0.00">
                  <c:v>548.30999999999949</c:v>
                </c:pt>
                <c:pt idx="1514" formatCode="0.00">
                  <c:v>547.1400000000001</c:v>
                </c:pt>
                <c:pt idx="1515" formatCode="0.00">
                  <c:v>544.42000000000007</c:v>
                </c:pt>
                <c:pt idx="1516" formatCode="0.00">
                  <c:v>540.71999999999991</c:v>
                </c:pt>
                <c:pt idx="1517" formatCode="0.00">
                  <c:v>555.03000000000009</c:v>
                </c:pt>
                <c:pt idx="1518" formatCode="0.00">
                  <c:v>545.44999999999948</c:v>
                </c:pt>
                <c:pt idx="1519" formatCode="0.00">
                  <c:v>528.9799999999999</c:v>
                </c:pt>
                <c:pt idx="1520" formatCode="0.00">
                  <c:v>538.94999999999948</c:v>
                </c:pt>
                <c:pt idx="1521" formatCode="0.00">
                  <c:v>559.84999999999854</c:v>
                </c:pt>
                <c:pt idx="1522" formatCode="0.00">
                  <c:v>572.6099999999999</c:v>
                </c:pt>
                <c:pt idx="1523" formatCode="0.00">
                  <c:v>573.90000000000009</c:v>
                </c:pt>
                <c:pt idx="1524" formatCode="0.00">
                  <c:v>559.5399999999994</c:v>
                </c:pt>
                <c:pt idx="1525" formatCode="0.00">
                  <c:v>565.27000000000055</c:v>
                </c:pt>
                <c:pt idx="1526" formatCode="0.00">
                  <c:v>565.06999999999948</c:v>
                </c:pt>
                <c:pt idx="1527" formatCode="0.00">
                  <c:v>560.80999999999949</c:v>
                </c:pt>
                <c:pt idx="1528" formatCode="0.00">
                  <c:v>575.81000000000006</c:v>
                </c:pt>
                <c:pt idx="1529" formatCode="0.00">
                  <c:v>565.43999999999949</c:v>
                </c:pt>
                <c:pt idx="1530" formatCode="0.00">
                  <c:v>567.79999999999995</c:v>
                </c:pt>
                <c:pt idx="1531" formatCode="0.00">
                  <c:v>567.98</c:v>
                </c:pt>
                <c:pt idx="1532" formatCode="0.00">
                  <c:v>572.9099999999994</c:v>
                </c:pt>
                <c:pt idx="1533" formatCode="0.00">
                  <c:v>578.01999999999987</c:v>
                </c:pt>
                <c:pt idx="1534" formatCode="0.00">
                  <c:v>583.31999999999948</c:v>
                </c:pt>
                <c:pt idx="1535" formatCode="0.00">
                  <c:v>577.38000000000011</c:v>
                </c:pt>
                <c:pt idx="1536" formatCode="0.00">
                  <c:v>583.29999999999995</c:v>
                </c:pt>
                <c:pt idx="1537" formatCode="0.00">
                  <c:v>587.29999999999984</c:v>
                </c:pt>
                <c:pt idx="1538" formatCode="0.00">
                  <c:v>593.89</c:v>
                </c:pt>
                <c:pt idx="1539" formatCode="0.00">
                  <c:v>593.88999999999987</c:v>
                </c:pt>
                <c:pt idx="1540" formatCode="0.00">
                  <c:v>586.16999999999996</c:v>
                </c:pt>
                <c:pt idx="1541" formatCode="0.00">
                  <c:v>583.65</c:v>
                </c:pt>
                <c:pt idx="1542" formatCode="0.00">
                  <c:v>580.23</c:v>
                </c:pt>
                <c:pt idx="1543" formatCode="0.00">
                  <c:v>567.41999999999939</c:v>
                </c:pt>
                <c:pt idx="1544" formatCode="0.00">
                  <c:v>566.68999999999994</c:v>
                </c:pt>
                <c:pt idx="1545" formatCode="0.00">
                  <c:v>572.37000000000012</c:v>
                </c:pt>
                <c:pt idx="1546" formatCode="0.00">
                  <c:v>568.26</c:v>
                </c:pt>
                <c:pt idx="1547" formatCode="0.00">
                  <c:v>565.68999999999983</c:v>
                </c:pt>
                <c:pt idx="1548" formatCode="0.00">
                  <c:v>570.28000000000054</c:v>
                </c:pt>
                <c:pt idx="1549" formatCode="0.00">
                  <c:v>577.61999999999989</c:v>
                </c:pt>
                <c:pt idx="1550" formatCode="0.00">
                  <c:v>568.59</c:v>
                </c:pt>
                <c:pt idx="1551" formatCode="0.00">
                  <c:v>573.00999999999988</c:v>
                </c:pt>
                <c:pt idx="1552" formatCode="0.00">
                  <c:v>580.67000000000053</c:v>
                </c:pt>
                <c:pt idx="1553" formatCode="0.00">
                  <c:v>588.12999999999988</c:v>
                </c:pt>
                <c:pt idx="1554" formatCode="0.00">
                  <c:v>586.62999999999988</c:v>
                </c:pt>
                <c:pt idx="1555" formatCode="0.00">
                  <c:v>593.74</c:v>
                </c:pt>
                <c:pt idx="1556" formatCode="0.00">
                  <c:v>596.41999999999996</c:v>
                </c:pt>
                <c:pt idx="1557" formatCode="0.00">
                  <c:v>583.20999999999992</c:v>
                </c:pt>
                <c:pt idx="1558" formatCode="0.00">
                  <c:v>578.1599999999994</c:v>
                </c:pt>
                <c:pt idx="1559" formatCode="0.00">
                  <c:v>580.05999999999949</c:v>
                </c:pt>
                <c:pt idx="1560" formatCode="0.00">
                  <c:v>571.59999999999991</c:v>
                </c:pt>
                <c:pt idx="1561" formatCode="0.00">
                  <c:v>#N/A</c:v>
                </c:pt>
                <c:pt idx="1562" formatCode="0.00">
                  <c:v>573.5399999999994</c:v>
                </c:pt>
                <c:pt idx="1563" formatCode="0.00">
                  <c:v>581.79999999999995</c:v>
                </c:pt>
                <c:pt idx="1564" formatCode="0.00">
                  <c:v>584.4799999999999</c:v>
                </c:pt>
                <c:pt idx="1565" formatCode="0.00">
                  <c:v>#N/A</c:v>
                </c:pt>
                <c:pt idx="1566" formatCode="0.00">
                  <c:v>586.37999999999988</c:v>
                </c:pt>
                <c:pt idx="1567" formatCode="0.00">
                  <c:v>#N/A</c:v>
                </c:pt>
                <c:pt idx="1568" formatCode="0.00">
                  <c:v>572.26999999999987</c:v>
                </c:pt>
                <c:pt idx="1569" formatCode="0.00">
                  <c:v>568.04</c:v>
                </c:pt>
                <c:pt idx="1570" formatCode="0.00">
                  <c:v>573.20000000000005</c:v>
                </c:pt>
                <c:pt idx="1571" formatCode="0.00">
                  <c:v>#N/A</c:v>
                </c:pt>
                <c:pt idx="1572" formatCode="0.00">
                  <c:v>571.36999999999819</c:v>
                </c:pt>
                <c:pt idx="1573" formatCode="0.00">
                  <c:v>576.65</c:v>
                </c:pt>
                <c:pt idx="1574" formatCode="0.00">
                  <c:v>572.43999999999949</c:v>
                </c:pt>
                <c:pt idx="1575" formatCode="0.00">
                  <c:v>577.9</c:v>
                </c:pt>
                <c:pt idx="1576" formatCode="0.00">
                  <c:v>576.26</c:v>
                </c:pt>
                <c:pt idx="1577" formatCode="0.00">
                  <c:v>575.05999999999949</c:v>
                </c:pt>
                <c:pt idx="1578" formatCode="0.00">
                  <c:v>569.24999999999989</c:v>
                </c:pt>
                <c:pt idx="1579" formatCode="0.00">
                  <c:v>561.52</c:v>
                </c:pt>
                <c:pt idx="1580" formatCode="0.00">
                  <c:v>554.17999999999995</c:v>
                </c:pt>
                <c:pt idx="1581" formatCode="0.00">
                  <c:v>552.24999999999989</c:v>
                </c:pt>
                <c:pt idx="1582" formatCode="0.00">
                  <c:v>548.79999999999995</c:v>
                </c:pt>
                <c:pt idx="1583" formatCode="0.00">
                  <c:v>554.57999999999993</c:v>
                </c:pt>
                <c:pt idx="1584" formatCode="0.00">
                  <c:v>558.84999999999854</c:v>
                </c:pt>
                <c:pt idx="1585" formatCode="0.00">
                  <c:v>564.19999999999993</c:v>
                </c:pt>
                <c:pt idx="1586" formatCode="0.00">
                  <c:v>566.96999999999946</c:v>
                </c:pt>
                <c:pt idx="1587" formatCode="0.00">
                  <c:v>571.97</c:v>
                </c:pt>
                <c:pt idx="1588" formatCode="0.00">
                  <c:v>569.49</c:v>
                </c:pt>
                <c:pt idx="1589" formatCode="0.00">
                  <c:v>572.9</c:v>
                </c:pt>
                <c:pt idx="1590" formatCode="0.00">
                  <c:v>566.78000000000054</c:v>
                </c:pt>
                <c:pt idx="1591" formatCode="0.00">
                  <c:v>567.76</c:v>
                </c:pt>
                <c:pt idx="1592" formatCode="0.00">
                  <c:v>564.75999999999988</c:v>
                </c:pt>
                <c:pt idx="1593" formatCode="0.00">
                  <c:v>564.81999999999948</c:v>
                </c:pt>
                <c:pt idx="1594" formatCode="0.00">
                  <c:v>558.42000000000007</c:v>
                </c:pt>
                <c:pt idx="1595" formatCode="0.00">
                  <c:v>566.45999999999947</c:v>
                </c:pt>
                <c:pt idx="1596" formatCode="0.00">
                  <c:v>565.01</c:v>
                </c:pt>
                <c:pt idx="1597" formatCode="0.00">
                  <c:v>567.16999999999996</c:v>
                </c:pt>
                <c:pt idx="1598" formatCode="0.00">
                  <c:v>570.34999999999832</c:v>
                </c:pt>
                <c:pt idx="1599" formatCode="0.00">
                  <c:v>562.87000000000012</c:v>
                </c:pt>
                <c:pt idx="1600" formatCode="0.00">
                  <c:v>562.49</c:v>
                </c:pt>
                <c:pt idx="1601" formatCode="0.00">
                  <c:v>563.84999999999854</c:v>
                </c:pt>
                <c:pt idx="1602" formatCode="0.00">
                  <c:v>559.6099999999999</c:v>
                </c:pt>
                <c:pt idx="1603" formatCode="0.00">
                  <c:v>566.33999999999946</c:v>
                </c:pt>
                <c:pt idx="1604" formatCode="0.00">
                  <c:v>569.96999999999946</c:v>
                </c:pt>
                <c:pt idx="1605" formatCode="0.00">
                  <c:v>573.17000000000053</c:v>
                </c:pt>
                <c:pt idx="1606" formatCode="0.00">
                  <c:v>575.13000000000011</c:v>
                </c:pt>
                <c:pt idx="1607" formatCode="0.00">
                  <c:v>572.09999999999991</c:v>
                </c:pt>
                <c:pt idx="1608" formatCode="0.00">
                  <c:v>569.88999999999987</c:v>
                </c:pt>
                <c:pt idx="1609" formatCode="0.00">
                  <c:v>567.76999999999987</c:v>
                </c:pt>
                <c:pt idx="1610" formatCode="0.00">
                  <c:v>571.11</c:v>
                </c:pt>
                <c:pt idx="1611" formatCode="0.00">
                  <c:v>567.12000000000012</c:v>
                </c:pt>
                <c:pt idx="1612" formatCode="0.00">
                  <c:v>569.25</c:v>
                </c:pt>
                <c:pt idx="1613" formatCode="0.00">
                  <c:v>564.6599999999994</c:v>
                </c:pt>
                <c:pt idx="1614" formatCode="0.00">
                  <c:v>564.94999999999948</c:v>
                </c:pt>
                <c:pt idx="1615" formatCode="0.00">
                  <c:v>562.13000000000011</c:v>
                </c:pt>
                <c:pt idx="1616" formatCode="0.00">
                  <c:v>564.34999999999854</c:v>
                </c:pt>
                <c:pt idx="1617" formatCode="0.00">
                  <c:v>554.55000000000007</c:v>
                </c:pt>
                <c:pt idx="1618" formatCode="0.00">
                  <c:v>549.24</c:v>
                </c:pt>
                <c:pt idx="1619" formatCode="0.00">
                  <c:v>546.62000000000012</c:v>
                </c:pt>
                <c:pt idx="1620" formatCode="0.00">
                  <c:v>544.68000000000052</c:v>
                </c:pt>
                <c:pt idx="1621" formatCode="0.00">
                  <c:v>#N/A</c:v>
                </c:pt>
                <c:pt idx="1622" formatCode="0.00">
                  <c:v>540.99</c:v>
                </c:pt>
                <c:pt idx="1623" formatCode="0.00">
                  <c:v>546.1599999999994</c:v>
                </c:pt>
                <c:pt idx="1624" formatCode="0.00">
                  <c:v>546.73</c:v>
                </c:pt>
                <c:pt idx="1625" formatCode="0.00">
                  <c:v>550.92999999999938</c:v>
                </c:pt>
                <c:pt idx="1626" formatCode="0.00">
                  <c:v>550.42999999999938</c:v>
                </c:pt>
                <c:pt idx="1627" formatCode="0.00">
                  <c:v>555.57999999999993</c:v>
                </c:pt>
                <c:pt idx="1628" formatCode="0.00">
                  <c:v>554.34999999999854</c:v>
                </c:pt>
                <c:pt idx="1629" formatCode="0.00">
                  <c:v>559.82999999999947</c:v>
                </c:pt>
                <c:pt idx="1630" formatCode="0.00">
                  <c:v>554.41999999999996</c:v>
                </c:pt>
                <c:pt idx="1631" formatCode="0.00">
                  <c:v>554.54</c:v>
                </c:pt>
                <c:pt idx="1632" formatCode="0.00">
                  <c:v>541.55999999999949</c:v>
                </c:pt>
                <c:pt idx="1633" formatCode="0.00">
                  <c:v>523.6099999999999</c:v>
                </c:pt>
                <c:pt idx="1634" formatCode="0.00">
                  <c:v>#N/A</c:v>
                </c:pt>
                <c:pt idx="1635" formatCode="0.00">
                  <c:v>#N/A</c:v>
                </c:pt>
                <c:pt idx="1636" formatCode="0.00">
                  <c:v>533.07999999999993</c:v>
                </c:pt>
                <c:pt idx="1637" formatCode="0.00">
                  <c:v>534.70999999999992</c:v>
                </c:pt>
                <c:pt idx="1638" formatCode="0.00">
                  <c:v>528.84999999999854</c:v>
                </c:pt>
                <c:pt idx="1639" formatCode="0.00">
                  <c:v>528.72</c:v>
                </c:pt>
                <c:pt idx="1640" formatCode="0.00">
                  <c:v>533.15000000000009</c:v>
                </c:pt>
                <c:pt idx="1641" formatCode="0.00">
                  <c:v>532.79000000000053</c:v>
                </c:pt>
                <c:pt idx="1642" formatCode="0.00">
                  <c:v>528.82999999999947</c:v>
                </c:pt>
                <c:pt idx="1643" formatCode="0.00">
                  <c:v>530.46999999999946</c:v>
                </c:pt>
                <c:pt idx="1644" formatCode="0.00">
                  <c:v>530.39</c:v>
                </c:pt>
                <c:pt idx="1645" formatCode="0.00">
                  <c:v>531.47</c:v>
                </c:pt>
                <c:pt idx="1646" formatCode="0.00">
                  <c:v>533.84999999999866</c:v>
                </c:pt>
                <c:pt idx="1647" formatCode="0.00">
                  <c:v>530.03</c:v>
                </c:pt>
                <c:pt idx="1648" formatCode="0.00">
                  <c:v>526.7600000000001</c:v>
                </c:pt>
                <c:pt idx="1649" formatCode="0.00">
                  <c:v>538.06999999999948</c:v>
                </c:pt>
                <c:pt idx="1650" formatCode="0.00">
                  <c:v>530.66000000000008</c:v>
                </c:pt>
                <c:pt idx="1651" formatCode="0.00">
                  <c:v>537.37000000000012</c:v>
                </c:pt>
                <c:pt idx="1652" formatCode="0.00">
                  <c:v>#N/A</c:v>
                </c:pt>
                <c:pt idx="1653" formatCode="0.00">
                  <c:v>528.57000000000005</c:v>
                </c:pt>
                <c:pt idx="1654" formatCode="0.00">
                  <c:v>524.14</c:v>
                </c:pt>
                <c:pt idx="1655" formatCode="0.00">
                  <c:v>522.28000000000054</c:v>
                </c:pt>
                <c:pt idx="1656" formatCode="0.00">
                  <c:v>518.05999999999949</c:v>
                </c:pt>
                <c:pt idx="1657" formatCode="0.00">
                  <c:v>527.60000000000014</c:v>
                </c:pt>
                <c:pt idx="1658" formatCode="0.00">
                  <c:v>536.13</c:v>
                </c:pt>
                <c:pt idx="1659" formatCode="0.00">
                  <c:v>529.09999999999991</c:v>
                </c:pt>
                <c:pt idx="1660" formatCode="0.00">
                  <c:v>534.90000000000009</c:v>
                </c:pt>
                <c:pt idx="1661" formatCode="0.00">
                  <c:v>544.37</c:v>
                </c:pt>
                <c:pt idx="1662" formatCode="0.00">
                  <c:v>542.30999999999949</c:v>
                </c:pt>
                <c:pt idx="1663" formatCode="0.00">
                  <c:v>540.44999999999948</c:v>
                </c:pt>
                <c:pt idx="1664" formatCode="0.00">
                  <c:v>541.50999999999988</c:v>
                </c:pt>
                <c:pt idx="1665" formatCode="0.00">
                  <c:v>535.85999999999865</c:v>
                </c:pt>
                <c:pt idx="1666" formatCode="0.00">
                  <c:v>#N/A</c:v>
                </c:pt>
                <c:pt idx="1667" formatCode="0.00">
                  <c:v>540.7600000000001</c:v>
                </c:pt>
                <c:pt idx="1668" formatCode="0.00">
                  <c:v>542.93999999999949</c:v>
                </c:pt>
                <c:pt idx="1669" formatCode="0.00">
                  <c:v>539.95999999999947</c:v>
                </c:pt>
                <c:pt idx="1670" formatCode="0.00">
                  <c:v>538.63999999999987</c:v>
                </c:pt>
                <c:pt idx="1671" formatCode="0.00">
                  <c:v>537.43999999999949</c:v>
                </c:pt>
                <c:pt idx="1672" formatCode="0.00">
                  <c:v>533.45999999999947</c:v>
                </c:pt>
                <c:pt idx="1673" formatCode="0.00">
                  <c:v>545.13999999999987</c:v>
                </c:pt>
                <c:pt idx="1674" formatCode="0.00">
                  <c:v>556.28000000000054</c:v>
                </c:pt>
                <c:pt idx="1675" formatCode="0.00">
                  <c:v>566.6599999999994</c:v>
                </c:pt>
                <c:pt idx="1676" formatCode="0.00">
                  <c:v>568.92999999999938</c:v>
                </c:pt>
                <c:pt idx="1677" formatCode="0.00">
                  <c:v>559.87999999999988</c:v>
                </c:pt>
                <c:pt idx="1678" formatCode="0.00">
                  <c:v>551.91999999999996</c:v>
                </c:pt>
                <c:pt idx="1679" formatCode="0.00">
                  <c:v>553.45999999999947</c:v>
                </c:pt>
                <c:pt idx="1680" formatCode="0.00">
                  <c:v>546.5100000000001</c:v>
                </c:pt>
                <c:pt idx="1681" formatCode="0.00">
                  <c:v>#N/A</c:v>
                </c:pt>
                <c:pt idx="1682" formatCode="0.00">
                  <c:v>544.22000000000014</c:v>
                </c:pt>
                <c:pt idx="1683" formatCode="0.00">
                  <c:v>550.01</c:v>
                </c:pt>
                <c:pt idx="1684" formatCode="0.00">
                  <c:v>542.33999999999946</c:v>
                </c:pt>
                <c:pt idx="1685" formatCode="0.00">
                  <c:v>550.96999999999946</c:v>
                </c:pt>
                <c:pt idx="1686" formatCode="0.00">
                  <c:v>#N/A</c:v>
                </c:pt>
                <c:pt idx="1687" formatCode="0.00">
                  <c:v>537.54999999999939</c:v>
                </c:pt>
                <c:pt idx="1688" formatCode="0.00">
                  <c:v>531.72</c:v>
                </c:pt>
                <c:pt idx="1689" formatCode="0.00">
                  <c:v>529.70000000000005</c:v>
                </c:pt>
                <c:pt idx="1690" formatCode="0.00">
                  <c:v>523.24</c:v>
                </c:pt>
                <c:pt idx="1691" formatCode="0.00">
                  <c:v>529.41999999999996</c:v>
                </c:pt>
                <c:pt idx="1692" formatCode="0.00">
                  <c:v>525.48</c:v>
                </c:pt>
                <c:pt idx="1693" formatCode="0.00">
                  <c:v>528.92999999999938</c:v>
                </c:pt>
                <c:pt idx="1694" formatCode="0.00">
                  <c:v>535.20000000000005</c:v>
                </c:pt>
                <c:pt idx="1695" formatCode="0.00">
                  <c:v>526.13</c:v>
                </c:pt>
                <c:pt idx="1696" formatCode="0.00">
                  <c:v>#N/A</c:v>
                </c:pt>
                <c:pt idx="1697" formatCode="0.00">
                  <c:v>523.43999999999949</c:v>
                </c:pt>
                <c:pt idx="1698" formatCode="0.00">
                  <c:v>523.54</c:v>
                </c:pt>
                <c:pt idx="1699" formatCode="0.00">
                  <c:v>525.49</c:v>
                </c:pt>
                <c:pt idx="1700" formatCode="0.00">
                  <c:v>523.57000000000005</c:v>
                </c:pt>
                <c:pt idx="1701" formatCode="0.00">
                  <c:v>534.14999999999986</c:v>
                </c:pt>
                <c:pt idx="1702" formatCode="0.00">
                  <c:v>532.55000000000007</c:v>
                </c:pt>
                <c:pt idx="1703" formatCode="0.00">
                  <c:v>529.16999999999996</c:v>
                </c:pt>
                <c:pt idx="1704" formatCode="0.00">
                  <c:v>530.88999999999987</c:v>
                </c:pt>
                <c:pt idx="1705" formatCode="0.00">
                  <c:v>525.28000000000054</c:v>
                </c:pt>
                <c:pt idx="1706" formatCode="0.00">
                  <c:v>525.38</c:v>
                </c:pt>
                <c:pt idx="1707" formatCode="0.00">
                  <c:v>524.58000000000004</c:v>
                </c:pt>
                <c:pt idx="1708" formatCode="0.00">
                  <c:v>524.54000000000008</c:v>
                </c:pt>
                <c:pt idx="1709" formatCode="0.00">
                  <c:v>518.37</c:v>
                </c:pt>
                <c:pt idx="1710" formatCode="0.00">
                  <c:v>#N/A</c:v>
                </c:pt>
                <c:pt idx="1711" formatCode="0.00">
                  <c:v>522.53</c:v>
                </c:pt>
                <c:pt idx="1712" formatCode="0.00">
                  <c:v>529.9899999999999</c:v>
                </c:pt>
                <c:pt idx="1713" formatCode="0.00">
                  <c:v>529.12999999999988</c:v>
                </c:pt>
                <c:pt idx="1714" formatCode="0.00">
                  <c:v>525.35999999999865</c:v>
                </c:pt>
                <c:pt idx="1715" formatCode="0.00">
                  <c:v>520.25</c:v>
                </c:pt>
                <c:pt idx="1716" formatCode="0.00">
                  <c:v>522.71</c:v>
                </c:pt>
                <c:pt idx="1717" formatCode="0.00">
                  <c:v>524.18999999999994</c:v>
                </c:pt>
                <c:pt idx="1718" formatCode="0.00">
                  <c:v>515.78000000000054</c:v>
                </c:pt>
                <c:pt idx="1719" formatCode="0.00">
                  <c:v>519.42999999999938</c:v>
                </c:pt>
                <c:pt idx="1720" formatCode="0.00">
                  <c:v>513.3900000000001</c:v>
                </c:pt>
                <c:pt idx="1721" formatCode="0.00">
                  <c:v>514.58000000000004</c:v>
                </c:pt>
                <c:pt idx="1722" formatCode="0.00">
                  <c:v>#N/A</c:v>
                </c:pt>
                <c:pt idx="1723" formatCode="0.00">
                  <c:v>510.39</c:v>
                </c:pt>
                <c:pt idx="1724" formatCode="0.00">
                  <c:v>506.96999999999969</c:v>
                </c:pt>
                <c:pt idx="1725" formatCode="0.00">
                  <c:v>511.75000000000011</c:v>
                </c:pt>
                <c:pt idx="1726" formatCode="0.00">
                  <c:v>509.91999999999939</c:v>
                </c:pt>
                <c:pt idx="1727" formatCode="0.00">
                  <c:v>496.37000000000012</c:v>
                </c:pt>
                <c:pt idx="1728" formatCode="0.00">
                  <c:v>497.90999999999963</c:v>
                </c:pt>
                <c:pt idx="1729" formatCode="0.00">
                  <c:v>499.13999999999965</c:v>
                </c:pt>
                <c:pt idx="1730" formatCode="0.00">
                  <c:v>501.06999999999965</c:v>
                </c:pt>
                <c:pt idx="1731" formatCode="0.00">
                  <c:v>#N/A</c:v>
                </c:pt>
                <c:pt idx="1732" formatCode="0.00">
                  <c:v>467.8599999999999</c:v>
                </c:pt>
                <c:pt idx="1733" formatCode="0.00">
                  <c:v>475.56000000000006</c:v>
                </c:pt>
                <c:pt idx="1734" formatCode="0.00">
                  <c:v>474.92999999999944</c:v>
                </c:pt>
                <c:pt idx="1735" formatCode="0.00">
                  <c:v>472.01</c:v>
                </c:pt>
                <c:pt idx="1736" formatCode="0.00">
                  <c:v>471.90000000000003</c:v>
                </c:pt>
                <c:pt idx="1737" formatCode="0.00">
                  <c:v>473.32999999999993</c:v>
                </c:pt>
                <c:pt idx="1738" formatCode="0.00">
                  <c:v>473.78000000000003</c:v>
                </c:pt>
                <c:pt idx="1739" formatCode="0.00">
                  <c:v>474.55</c:v>
                </c:pt>
                <c:pt idx="1740" formatCode="0.00">
                  <c:v>479</c:v>
                </c:pt>
                <c:pt idx="1741" formatCode="0.00">
                  <c:v>480.1</c:v>
                </c:pt>
                <c:pt idx="1742" formatCode="0.00">
                  <c:v>479.43999999999909</c:v>
                </c:pt>
                <c:pt idx="1743" formatCode="0.00">
                  <c:v>473.29999999999922</c:v>
                </c:pt>
                <c:pt idx="1744" formatCode="0.00">
                  <c:v>468.11000000000007</c:v>
                </c:pt>
                <c:pt idx="1745" formatCode="0.00">
                  <c:v>469.74</c:v>
                </c:pt>
                <c:pt idx="1746" formatCode="0.00">
                  <c:v>469.44999999999993</c:v>
                </c:pt>
                <c:pt idx="1747" formatCode="0.00">
                  <c:v>465.98999999999938</c:v>
                </c:pt>
                <c:pt idx="1748" formatCode="0.00">
                  <c:v>463.46000000000004</c:v>
                </c:pt>
                <c:pt idx="1749" formatCode="0.00">
                  <c:v>470.16</c:v>
                </c:pt>
                <c:pt idx="1750" formatCode="0.00">
                  <c:v>457.7399999999991</c:v>
                </c:pt>
                <c:pt idx="1751" formatCode="0.00">
                  <c:v>459.90999999999963</c:v>
                </c:pt>
                <c:pt idx="1752" formatCode="0.00">
                  <c:v>463.11</c:v>
                </c:pt>
                <c:pt idx="1753" formatCode="0.00">
                  <c:v>463.97999999999928</c:v>
                </c:pt>
                <c:pt idx="1754" formatCode="0.00">
                  <c:v>459.84000000000032</c:v>
                </c:pt>
                <c:pt idx="1755" formatCode="0.00">
                  <c:v>459.96000000000004</c:v>
                </c:pt>
                <c:pt idx="1756" formatCode="0.00">
                  <c:v>464.02000000000004</c:v>
                </c:pt>
                <c:pt idx="1757" formatCode="0.00">
                  <c:v>466.57999999999993</c:v>
                </c:pt>
                <c:pt idx="1758" formatCode="0.00">
                  <c:v>470.86999999999995</c:v>
                </c:pt>
                <c:pt idx="1759" formatCode="0.00">
                  <c:v>466.41999999999928</c:v>
                </c:pt>
                <c:pt idx="1760" formatCode="0.00">
                  <c:v>465.61</c:v>
                </c:pt>
                <c:pt idx="1761" formatCode="0.00">
                  <c:v>466.69000000000005</c:v>
                </c:pt>
                <c:pt idx="1762" formatCode="0.00">
                  <c:v>463.43999999999909</c:v>
                </c:pt>
                <c:pt idx="1763" formatCode="0.00">
                  <c:v>465.52</c:v>
                </c:pt>
                <c:pt idx="1764" formatCode="0.00">
                  <c:v>460.58</c:v>
                </c:pt>
                <c:pt idx="1765" formatCode="0.00">
                  <c:v>447.02</c:v>
                </c:pt>
                <c:pt idx="1766" formatCode="0.00">
                  <c:v>444.82000000000005</c:v>
                </c:pt>
                <c:pt idx="1767" formatCode="0.00">
                  <c:v>448.06</c:v>
                </c:pt>
                <c:pt idx="1768" formatCode="0.00">
                  <c:v>451.28000000000009</c:v>
                </c:pt>
                <c:pt idx="1769" formatCode="0.00">
                  <c:v>448.96999999999969</c:v>
                </c:pt>
                <c:pt idx="1770" formatCode="0.00">
                  <c:v>452.21999999999969</c:v>
                </c:pt>
                <c:pt idx="1771" formatCode="0.00">
                  <c:v>#N/A</c:v>
                </c:pt>
                <c:pt idx="1772" formatCode="0.00">
                  <c:v>444.53999999999928</c:v>
                </c:pt>
                <c:pt idx="1773" formatCode="0.00">
                  <c:v>437.03</c:v>
                </c:pt>
                <c:pt idx="1774" formatCode="0.00">
                  <c:v>434.19999999999965</c:v>
                </c:pt>
                <c:pt idx="1775" formatCode="0.00">
                  <c:v>439.85</c:v>
                </c:pt>
                <c:pt idx="1776" formatCode="0.00">
                  <c:v>433.81999999999994</c:v>
                </c:pt>
                <c:pt idx="1777" formatCode="0.00">
                  <c:v>439.58000000000004</c:v>
                </c:pt>
                <c:pt idx="1778" formatCode="0.00">
                  <c:v>433.22999999999934</c:v>
                </c:pt>
                <c:pt idx="1779" formatCode="0.00">
                  <c:v>432.95</c:v>
                </c:pt>
                <c:pt idx="1780" formatCode="0.00">
                  <c:v>439.11</c:v>
                </c:pt>
                <c:pt idx="1781" formatCode="0.00">
                  <c:v>442.87000000000012</c:v>
                </c:pt>
                <c:pt idx="1782" formatCode="0.00">
                  <c:v>444.1099999999999</c:v>
                </c:pt>
                <c:pt idx="1783" formatCode="0.00">
                  <c:v>443.78999999999928</c:v>
                </c:pt>
                <c:pt idx="1784" formatCode="0.00">
                  <c:v>444.91999999999939</c:v>
                </c:pt>
                <c:pt idx="1785" formatCode="0.00">
                  <c:v>443.77</c:v>
                </c:pt>
                <c:pt idx="1786" formatCode="0.00">
                  <c:v>#N/A</c:v>
                </c:pt>
                <c:pt idx="1787" formatCode="0.00">
                  <c:v>444.86999999999995</c:v>
                </c:pt>
                <c:pt idx="1788" formatCode="0.00">
                  <c:v>452.08000000000004</c:v>
                </c:pt>
                <c:pt idx="1789" formatCode="0.00">
                  <c:v>455</c:v>
                </c:pt>
                <c:pt idx="1790" formatCode="0.00">
                  <c:v>453.51</c:v>
                </c:pt>
                <c:pt idx="1791" formatCode="0.00">
                  <c:v>#N/A</c:v>
                </c:pt>
                <c:pt idx="1792" formatCode="0.00">
                  <c:v>458.37000000000006</c:v>
                </c:pt>
                <c:pt idx="1793" formatCode="0.00">
                  <c:v>461.86999999999989</c:v>
                </c:pt>
                <c:pt idx="1794" formatCode="0.00">
                  <c:v>456.96000000000004</c:v>
                </c:pt>
                <c:pt idx="1795" formatCode="0.00">
                  <c:v>461.05999999999995</c:v>
                </c:pt>
                <c:pt idx="1796" formatCode="0.00">
                  <c:v>457.01000000000005</c:v>
                </c:pt>
                <c:pt idx="1797" formatCode="0.00">
                  <c:v>450.07000000000005</c:v>
                </c:pt>
                <c:pt idx="1798" formatCode="0.00">
                  <c:v>452.4</c:v>
                </c:pt>
                <c:pt idx="1799" formatCode="0.00">
                  <c:v>452.81999999999994</c:v>
                </c:pt>
                <c:pt idx="1800" formatCode="0.00">
                  <c:v>#N/A</c:v>
                </c:pt>
                <c:pt idx="1801" formatCode="0.00">
                  <c:v>454.53000000000009</c:v>
                </c:pt>
                <c:pt idx="1802" formatCode="0.00">
                  <c:v>451.39000000000016</c:v>
                </c:pt>
                <c:pt idx="1803" formatCode="0.00">
                  <c:v>453.55999999999995</c:v>
                </c:pt>
                <c:pt idx="1804" formatCode="0.00">
                  <c:v>454.80999999999995</c:v>
                </c:pt>
                <c:pt idx="1805" formatCode="0.00">
                  <c:v>453.36000000000007</c:v>
                </c:pt>
                <c:pt idx="1806" formatCode="0.00">
                  <c:v>450.67</c:v>
                </c:pt>
                <c:pt idx="1807" formatCode="0.00">
                  <c:v>446.38</c:v>
                </c:pt>
                <c:pt idx="1808" formatCode="0.00">
                  <c:v>449.22999999999934</c:v>
                </c:pt>
                <c:pt idx="1809" formatCode="0.00">
                  <c:v>443.16999999999996</c:v>
                </c:pt>
                <c:pt idx="1810" formatCode="0.00">
                  <c:v>438.17000000000007</c:v>
                </c:pt>
                <c:pt idx="1811" formatCode="0.00">
                  <c:v>440.91999999999928</c:v>
                </c:pt>
                <c:pt idx="1812" formatCode="0.00">
                  <c:v>441.1099999999999</c:v>
                </c:pt>
                <c:pt idx="1813" formatCode="0.00">
                  <c:v>435.5</c:v>
                </c:pt>
                <c:pt idx="1814" formatCode="0.00">
                  <c:v>428.98999999999921</c:v>
                </c:pt>
                <c:pt idx="1815" formatCode="0.00">
                  <c:v>432.17000000000007</c:v>
                </c:pt>
                <c:pt idx="1816" formatCode="0.00">
                  <c:v>423.67</c:v>
                </c:pt>
                <c:pt idx="1817" formatCode="0.00">
                  <c:v>419.3</c:v>
                </c:pt>
                <c:pt idx="1818" formatCode="0.00">
                  <c:v>419.44000000000005</c:v>
                </c:pt>
                <c:pt idx="1819" formatCode="0.00">
                  <c:v>424.12</c:v>
                </c:pt>
                <c:pt idx="1820" formatCode="0.00">
                  <c:v>424.61</c:v>
                </c:pt>
                <c:pt idx="1821" formatCode="0.00">
                  <c:v>423.03</c:v>
                </c:pt>
                <c:pt idx="1822" formatCode="0.00">
                  <c:v>#N/A</c:v>
                </c:pt>
                <c:pt idx="1823" formatCode="0.00">
                  <c:v>422.48999999999938</c:v>
                </c:pt>
                <c:pt idx="1824" formatCode="0.00">
                  <c:v>423.33999999999969</c:v>
                </c:pt>
                <c:pt idx="1825" formatCode="0.00">
                  <c:v>424.46999999999969</c:v>
                </c:pt>
                <c:pt idx="1826" formatCode="0.00">
                  <c:v>#N/A</c:v>
                </c:pt>
                <c:pt idx="1827" formatCode="0.00">
                  <c:v>#N/A</c:v>
                </c:pt>
                <c:pt idx="1828" formatCode="0.00">
                  <c:v>411.06999999999994</c:v>
                </c:pt>
                <c:pt idx="1829" formatCode="0.00">
                  <c:v>403.40999999999963</c:v>
                </c:pt>
                <c:pt idx="1830" formatCode="0.00">
                  <c:v>407.31000000000006</c:v>
                </c:pt>
                <c:pt idx="1831" formatCode="0.00">
                  <c:v>#N/A</c:v>
                </c:pt>
                <c:pt idx="1832" formatCode="0.00">
                  <c:v>411.6099999999999</c:v>
                </c:pt>
                <c:pt idx="1833" formatCode="0.00">
                  <c:v>408.71999999999969</c:v>
                </c:pt>
                <c:pt idx="1834" formatCode="0.00">
                  <c:v>403.76000000000005</c:v>
                </c:pt>
                <c:pt idx="1835" formatCode="0.00">
                  <c:v>406.85</c:v>
                </c:pt>
                <c:pt idx="1836" formatCode="0.00">
                  <c:v>407.68000000000006</c:v>
                </c:pt>
                <c:pt idx="1837" formatCode="0.00">
                  <c:v>408.52</c:v>
                </c:pt>
                <c:pt idx="1838" formatCode="0.00">
                  <c:v>407.22999999999934</c:v>
                </c:pt>
                <c:pt idx="1839" formatCode="0.00">
                  <c:v>401.56</c:v>
                </c:pt>
                <c:pt idx="1840" formatCode="0.00">
                  <c:v>404.38</c:v>
                </c:pt>
                <c:pt idx="1841" formatCode="0.00">
                  <c:v>399.5200000000001</c:v>
                </c:pt>
                <c:pt idx="1842" formatCode="0.00">
                  <c:v>402.98999999999921</c:v>
                </c:pt>
                <c:pt idx="1843" formatCode="0.00">
                  <c:v>399.7700000000001</c:v>
                </c:pt>
                <c:pt idx="1844" formatCode="0.00">
                  <c:v>398.53999999999928</c:v>
                </c:pt>
                <c:pt idx="1845" formatCode="0.00">
                  <c:v>393.4899999999991</c:v>
                </c:pt>
                <c:pt idx="1846" formatCode="0.00">
                  <c:v>392.33000000000004</c:v>
                </c:pt>
                <c:pt idx="1847" formatCode="0.00">
                  <c:v>386.22999999999934</c:v>
                </c:pt>
                <c:pt idx="1848" formatCode="0.00">
                  <c:v>393.08</c:v>
                </c:pt>
                <c:pt idx="1849" formatCode="0.00">
                  <c:v>390.66999999999996</c:v>
                </c:pt>
                <c:pt idx="1850" formatCode="0.00">
                  <c:v>385.77</c:v>
                </c:pt>
                <c:pt idx="1851" formatCode="0.00">
                  <c:v>392.12</c:v>
                </c:pt>
                <c:pt idx="1852" formatCode="0.00">
                  <c:v>393.09999999999928</c:v>
                </c:pt>
                <c:pt idx="1853" formatCode="0.00">
                  <c:v>395.98999999999921</c:v>
                </c:pt>
                <c:pt idx="1854" formatCode="0.00">
                  <c:v>395.11999999999995</c:v>
                </c:pt>
                <c:pt idx="1855" formatCode="0.00">
                  <c:v>398.45000000000005</c:v>
                </c:pt>
                <c:pt idx="1856" formatCode="0.00">
                  <c:v>394.90999999999963</c:v>
                </c:pt>
                <c:pt idx="1857" formatCode="0.00">
                  <c:v>392.03999999999917</c:v>
                </c:pt>
                <c:pt idx="1858" formatCode="0.00">
                  <c:v>386.18999999999994</c:v>
                </c:pt>
                <c:pt idx="1859" formatCode="0.00">
                  <c:v>391.38000000000011</c:v>
                </c:pt>
                <c:pt idx="1860" formatCode="0.00">
                  <c:v>386.59</c:v>
                </c:pt>
                <c:pt idx="1861" formatCode="0.00">
                  <c:v>386.36999999999995</c:v>
                </c:pt>
                <c:pt idx="1862" formatCode="0.00">
                  <c:v>386.06000000000006</c:v>
                </c:pt>
                <c:pt idx="1863" formatCode="0.00">
                  <c:v>386.78999999999928</c:v>
                </c:pt>
                <c:pt idx="1864" formatCode="0.00">
                  <c:v>388.0400000000003</c:v>
                </c:pt>
                <c:pt idx="1865" formatCode="0.00">
                  <c:v>388.57</c:v>
                </c:pt>
                <c:pt idx="1866" formatCode="0.00">
                  <c:v>398.77</c:v>
                </c:pt>
                <c:pt idx="1867" formatCode="0.00">
                  <c:v>397.99999999999909</c:v>
                </c:pt>
                <c:pt idx="1868" formatCode="0.00">
                  <c:v>397.76</c:v>
                </c:pt>
                <c:pt idx="1869" formatCode="0.00">
                  <c:v>396.90000000000003</c:v>
                </c:pt>
                <c:pt idx="1870" formatCode="0.00">
                  <c:v>396.26</c:v>
                </c:pt>
                <c:pt idx="1871" formatCode="0.00">
                  <c:v>390.90999999999963</c:v>
                </c:pt>
                <c:pt idx="1872" formatCode="0.00">
                  <c:v>384.91999999999939</c:v>
                </c:pt>
                <c:pt idx="1873" formatCode="0.00">
                  <c:v>381.2899999999994</c:v>
                </c:pt>
                <c:pt idx="1874" formatCode="0.00">
                  <c:v>375.37000000000012</c:v>
                </c:pt>
                <c:pt idx="1875" formatCode="0.00">
                  <c:v>375.45000000000005</c:v>
                </c:pt>
                <c:pt idx="1876" formatCode="0.00">
                  <c:v>375.08000000000004</c:v>
                </c:pt>
                <c:pt idx="1877" formatCode="0.00">
                  <c:v>378.84000000000032</c:v>
                </c:pt>
                <c:pt idx="1878" formatCode="0.00">
                  <c:v>379.17000000000007</c:v>
                </c:pt>
                <c:pt idx="1879" formatCode="0.00">
                  <c:v>379.84000000000032</c:v>
                </c:pt>
                <c:pt idx="1880" formatCode="0.00">
                  <c:v>383.56999999999994</c:v>
                </c:pt>
                <c:pt idx="1881" formatCode="0.00">
                  <c:v>388.34000000000032</c:v>
                </c:pt>
                <c:pt idx="1882" formatCode="0.00">
                  <c:v>389.33</c:v>
                </c:pt>
                <c:pt idx="1883" formatCode="0.00">
                  <c:v>391.52999999999969</c:v>
                </c:pt>
                <c:pt idx="1884" formatCode="0.00">
                  <c:v>400.25999999999965</c:v>
                </c:pt>
                <c:pt idx="1885" formatCode="0.00">
                  <c:v>397.52</c:v>
                </c:pt>
                <c:pt idx="1886" formatCode="0.00">
                  <c:v>398.3599999999999</c:v>
                </c:pt>
                <c:pt idx="1887" formatCode="0.00">
                  <c:v>398.67999999999989</c:v>
                </c:pt>
                <c:pt idx="1888" formatCode="0.00">
                  <c:v>400.1</c:v>
                </c:pt>
                <c:pt idx="1889" formatCode="0.00">
                  <c:v>403.03</c:v>
                </c:pt>
                <c:pt idx="1890" formatCode="0.00">
                  <c:v>403.21999999999969</c:v>
                </c:pt>
                <c:pt idx="1891" formatCode="0.00">
                  <c:v>407.24</c:v>
                </c:pt>
                <c:pt idx="1892" formatCode="0.00">
                  <c:v>405.14000000000038</c:v>
                </c:pt>
                <c:pt idx="1893" formatCode="0.00">
                  <c:v>412.88000000000005</c:v>
                </c:pt>
                <c:pt idx="1894" formatCode="0.00">
                  <c:v>414.37</c:v>
                </c:pt>
                <c:pt idx="1895" formatCode="0.00">
                  <c:v>408.16000000000008</c:v>
                </c:pt>
                <c:pt idx="1896" formatCode="0.00">
                  <c:v>397.88</c:v>
                </c:pt>
                <c:pt idx="1897" formatCode="0.00">
                  <c:v>397.67999999999995</c:v>
                </c:pt>
                <c:pt idx="1898" formatCode="0.00">
                  <c:v>391.34000000000032</c:v>
                </c:pt>
                <c:pt idx="1899" formatCode="0.00">
                  <c:v>393.40999999999963</c:v>
                </c:pt>
                <c:pt idx="1900" formatCode="0.00">
                  <c:v>401.19999999999993</c:v>
                </c:pt>
                <c:pt idx="1901" formatCode="0.00">
                  <c:v>401</c:v>
                </c:pt>
                <c:pt idx="1902" formatCode="0.00">
                  <c:v>397.52</c:v>
                </c:pt>
                <c:pt idx="1903" formatCode="0.00">
                  <c:v>398.12</c:v>
                </c:pt>
                <c:pt idx="1904" formatCode="0.00">
                  <c:v>396.86999999999989</c:v>
                </c:pt>
                <c:pt idx="1905" formatCode="0.00">
                  <c:v>392.28999999999928</c:v>
                </c:pt>
                <c:pt idx="1906" formatCode="0.00">
                  <c:v>391.72999999999928</c:v>
                </c:pt>
                <c:pt idx="1907" formatCode="0.00">
                  <c:v>392.2899999999994</c:v>
                </c:pt>
                <c:pt idx="1908" formatCode="0.00">
                  <c:v>394.85</c:v>
                </c:pt>
                <c:pt idx="1909" formatCode="0.00">
                  <c:v>396.00000000000011</c:v>
                </c:pt>
                <c:pt idx="1910" formatCode="0.00">
                  <c:v>399.98999999999921</c:v>
                </c:pt>
                <c:pt idx="1911" formatCode="0.00">
                  <c:v>400.78999999999928</c:v>
                </c:pt>
                <c:pt idx="1912" formatCode="0.00">
                  <c:v>399.09000000000003</c:v>
                </c:pt>
                <c:pt idx="1913" formatCode="0.00">
                  <c:v>403.40000000000009</c:v>
                </c:pt>
                <c:pt idx="1914" formatCode="0.00">
                  <c:v>400.35</c:v>
                </c:pt>
                <c:pt idx="1915" formatCode="0.00">
                  <c:v>391.26000000000005</c:v>
                </c:pt>
                <c:pt idx="1916" formatCode="0.00">
                  <c:v>390.32000000000005</c:v>
                </c:pt>
                <c:pt idx="1917" formatCode="0.00">
                  <c:v>387.9</c:v>
                </c:pt>
                <c:pt idx="1918" formatCode="0.00">
                  <c:v>387.07000000000005</c:v>
                </c:pt>
                <c:pt idx="1919" formatCode="0.00">
                  <c:v>382.65000000000032</c:v>
                </c:pt>
                <c:pt idx="1920" formatCode="0.00">
                  <c:v>380.94999999999993</c:v>
                </c:pt>
                <c:pt idx="1921" formatCode="0.00">
                  <c:v>380.27</c:v>
                </c:pt>
                <c:pt idx="1922" formatCode="0.00">
                  <c:v>378.84000000000032</c:v>
                </c:pt>
                <c:pt idx="1923" formatCode="0.00">
                  <c:v>382.96999999999969</c:v>
                </c:pt>
                <c:pt idx="1924" formatCode="0.00">
                  <c:v>385.72999999999922</c:v>
                </c:pt>
                <c:pt idx="1925" formatCode="0.00">
                  <c:v>378.97999999999928</c:v>
                </c:pt>
                <c:pt idx="1926" formatCode="0.00">
                  <c:v>380.57000000000005</c:v>
                </c:pt>
                <c:pt idx="1927" formatCode="0.00">
                  <c:v>387.53000000000009</c:v>
                </c:pt>
                <c:pt idx="1928" formatCode="0.00">
                  <c:v>383.07</c:v>
                </c:pt>
                <c:pt idx="1929" formatCode="0.00">
                  <c:v>393.20999999999964</c:v>
                </c:pt>
                <c:pt idx="1930" formatCode="0.00">
                  <c:v>399.76999999999964</c:v>
                </c:pt>
                <c:pt idx="1931" formatCode="0.00">
                  <c:v>401.42999999999904</c:v>
                </c:pt>
                <c:pt idx="1932" formatCode="0.00">
                  <c:v>397.34000000000032</c:v>
                </c:pt>
                <c:pt idx="1933" formatCode="0.00">
                  <c:v>402.53000000000009</c:v>
                </c:pt>
                <c:pt idx="1934" formatCode="0.00">
                  <c:v>417.6</c:v>
                </c:pt>
                <c:pt idx="1935" formatCode="0.00">
                  <c:v>428.4</c:v>
                </c:pt>
                <c:pt idx="1936" formatCode="0.00">
                  <c:v>428.12999999999994</c:v>
                </c:pt>
                <c:pt idx="1937" formatCode="0.00">
                  <c:v>419.02</c:v>
                </c:pt>
                <c:pt idx="1938" formatCode="0.00">
                  <c:v>430.69999999999993</c:v>
                </c:pt>
                <c:pt idx="1939" formatCode="0.00">
                  <c:v>445.42999999999915</c:v>
                </c:pt>
                <c:pt idx="1940" formatCode="0.00">
                  <c:v>432.26000000000005</c:v>
                </c:pt>
                <c:pt idx="1941" formatCode="0.00">
                  <c:v>439.13000000000011</c:v>
                </c:pt>
                <c:pt idx="1942" formatCode="0.00">
                  <c:v>452.07999999999993</c:v>
                </c:pt>
                <c:pt idx="1943" formatCode="0.00">
                  <c:v>454.67999999999989</c:v>
                </c:pt>
                <c:pt idx="1944" formatCode="0.00">
                  <c:v>447.03000000000009</c:v>
                </c:pt>
                <c:pt idx="1945" formatCode="0.00">
                  <c:v>449.53</c:v>
                </c:pt>
                <c:pt idx="1946" formatCode="0.00">
                  <c:v>447.13000000000005</c:v>
                </c:pt>
                <c:pt idx="1947" formatCode="0.00">
                  <c:v>456.76</c:v>
                </c:pt>
                <c:pt idx="1948" formatCode="0.00">
                  <c:v>450.04999999999995</c:v>
                </c:pt>
                <c:pt idx="1949" formatCode="0.00">
                  <c:v>459.06000000000012</c:v>
                </c:pt>
                <c:pt idx="1950" formatCode="0.00">
                  <c:v>469.94000000000005</c:v>
                </c:pt>
                <c:pt idx="1951" formatCode="0.00">
                  <c:v>465.3</c:v>
                </c:pt>
                <c:pt idx="1952" formatCode="0.00">
                  <c:v>450.41999999999922</c:v>
                </c:pt>
                <c:pt idx="1953" formatCode="0.00">
                  <c:v>459.15999999999991</c:v>
                </c:pt>
                <c:pt idx="1954" formatCode="0.00">
                  <c:v>#N/A</c:v>
                </c:pt>
                <c:pt idx="1955" formatCode="0.00">
                  <c:v>#N/A</c:v>
                </c:pt>
              </c:numCache>
            </c:numRef>
          </c:val>
        </c:ser>
        <c:marker val="1"/>
        <c:axId val="176893952"/>
        <c:axId val="176888064"/>
      </c:lineChart>
      <c:dateAx>
        <c:axId val="176847872"/>
        <c:scaling>
          <c:orientation val="minMax"/>
          <c:min val="39449"/>
        </c:scaling>
        <c:axPos val="b"/>
        <c:numFmt formatCode="yyyy" sourceLinked="0"/>
        <c:tickLblPos val="nextTo"/>
        <c:crossAx val="176886528"/>
        <c:crosses val="autoZero"/>
        <c:lblOffset val="100"/>
        <c:baseTimeUnit val="days"/>
        <c:majorUnit val="1"/>
        <c:majorTimeUnit val="years"/>
      </c:dateAx>
      <c:valAx>
        <c:axId val="176886528"/>
        <c:scaling>
          <c:orientation val="minMax"/>
        </c:scaling>
        <c:axPos val="l"/>
        <c:numFmt formatCode="0" sourceLinked="0"/>
        <c:tickLblPos val="nextTo"/>
        <c:crossAx val="176847872"/>
        <c:crosses val="autoZero"/>
        <c:crossBetween val="between"/>
      </c:valAx>
      <c:valAx>
        <c:axId val="176888064"/>
        <c:scaling>
          <c:orientation val="minMax"/>
          <c:max val="900"/>
          <c:min val="300"/>
        </c:scaling>
        <c:delete val="1"/>
        <c:axPos val="r"/>
        <c:numFmt formatCode="0" sourceLinked="0"/>
        <c:tickLblPos val="none"/>
        <c:crossAx val="176893952"/>
        <c:crosses val="max"/>
        <c:crossBetween val="between"/>
        <c:majorUnit val="100"/>
      </c:valAx>
      <c:catAx>
        <c:axId val="176893952"/>
        <c:scaling>
          <c:orientation val="minMax"/>
        </c:scaling>
        <c:delete val="1"/>
        <c:axPos val="b"/>
        <c:tickLblPos val="none"/>
        <c:crossAx val="176888064"/>
        <c:crosses val="autoZero"/>
        <c:auto val="1"/>
        <c:lblAlgn val="ctr"/>
        <c:lblOffset val="100"/>
      </c:catAx>
      <c:spPr>
        <a:ln w="0">
          <a:solidFill>
            <a:schemeClr val="tx1">
              <a:lumMod val="20000"/>
              <a:lumOff val="80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"/>
          <c:y val="8.491542723826264E-3"/>
          <c:w val="1"/>
          <c:h val="9.8757655293089108E-2"/>
        </c:manualLayout>
      </c:layout>
    </c:legend>
    <c:plotVisOnly val="1"/>
  </c:chart>
  <c:spPr>
    <a:noFill/>
    <a:ln>
      <a:noFill/>
    </a:ln>
  </c:spPr>
  <c:txPr>
    <a:bodyPr/>
    <a:lstStyle/>
    <a:p>
      <a:pPr>
        <a:defRPr sz="2200">
          <a:solidFill>
            <a:srgbClr val="FFFFFF"/>
          </a:solidFill>
        </a:defRPr>
      </a:pPr>
      <a:endParaRPr lang="en-US"/>
    </a:p>
  </c:txPr>
  <c:externalData r:id="rId1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0771485263935086"/>
          <c:y val="9.425638247861555E-2"/>
          <c:w val="0.85793164242890074"/>
          <c:h val="0.73697856015197061"/>
        </c:manualLayout>
      </c:layout>
      <c:barChart>
        <c:barDir val="col"/>
        <c:grouping val="stacked"/>
        <c:ser>
          <c:idx val="0"/>
          <c:order val="0"/>
          <c:tx>
            <c:v>FDI</c:v>
          </c:tx>
          <c:spPr>
            <a:solidFill>
              <a:srgbClr val="92D050"/>
            </a:solidFill>
            <a:ln w="25400">
              <a:noFill/>
            </a:ln>
          </c:spPr>
          <c:cat>
            <c:numRef>
              <c:f>[0]!date</c:f>
              <c:numCache>
                <c:formatCode>m/d/yyyy</c:formatCode>
                <c:ptCount val="29"/>
                <c:pt idx="0">
                  <c:v>38777</c:v>
                </c:pt>
                <c:pt idx="1">
                  <c:v>38869</c:v>
                </c:pt>
                <c:pt idx="2">
                  <c:v>38961</c:v>
                </c:pt>
                <c:pt idx="3">
                  <c:v>39052</c:v>
                </c:pt>
                <c:pt idx="4">
                  <c:v>39142</c:v>
                </c:pt>
                <c:pt idx="5">
                  <c:v>39234</c:v>
                </c:pt>
                <c:pt idx="6">
                  <c:v>39326</c:v>
                </c:pt>
                <c:pt idx="7">
                  <c:v>39417</c:v>
                </c:pt>
                <c:pt idx="8">
                  <c:v>39508</c:v>
                </c:pt>
                <c:pt idx="9">
                  <c:v>39600</c:v>
                </c:pt>
                <c:pt idx="10">
                  <c:v>39692</c:v>
                </c:pt>
                <c:pt idx="11">
                  <c:v>39783</c:v>
                </c:pt>
                <c:pt idx="12">
                  <c:v>39873</c:v>
                </c:pt>
                <c:pt idx="13">
                  <c:v>39965</c:v>
                </c:pt>
                <c:pt idx="14">
                  <c:v>40057</c:v>
                </c:pt>
                <c:pt idx="15">
                  <c:v>40148</c:v>
                </c:pt>
                <c:pt idx="16">
                  <c:v>40238</c:v>
                </c:pt>
                <c:pt idx="17">
                  <c:v>40330</c:v>
                </c:pt>
                <c:pt idx="18">
                  <c:v>40422</c:v>
                </c:pt>
                <c:pt idx="19">
                  <c:v>40513</c:v>
                </c:pt>
                <c:pt idx="20">
                  <c:v>40603</c:v>
                </c:pt>
                <c:pt idx="21">
                  <c:v>40695</c:v>
                </c:pt>
                <c:pt idx="22">
                  <c:v>40787</c:v>
                </c:pt>
                <c:pt idx="23">
                  <c:v>40878</c:v>
                </c:pt>
                <c:pt idx="24">
                  <c:v>40969</c:v>
                </c:pt>
                <c:pt idx="25">
                  <c:v>41061</c:v>
                </c:pt>
                <c:pt idx="26">
                  <c:v>41153</c:v>
                </c:pt>
                <c:pt idx="27">
                  <c:v>41244</c:v>
                </c:pt>
                <c:pt idx="28">
                  <c:v>41334</c:v>
                </c:pt>
              </c:numCache>
            </c:numRef>
          </c:cat>
          <c:val>
            <c:numRef>
              <c:f>'chart data'!$R$34:$R$62</c:f>
              <c:numCache>
                <c:formatCode>General</c:formatCode>
                <c:ptCount val="29"/>
                <c:pt idx="0">
                  <c:v>14.081596000000006</c:v>
                </c:pt>
                <c:pt idx="1">
                  <c:v>10.607828999999999</c:v>
                </c:pt>
                <c:pt idx="2">
                  <c:v>6.6294059999999755</c:v>
                </c:pt>
                <c:pt idx="3">
                  <c:v>-10.497630000000004</c:v>
                </c:pt>
                <c:pt idx="4">
                  <c:v>24.712568000000001</c:v>
                </c:pt>
                <c:pt idx="5">
                  <c:v>22.33756900000003</c:v>
                </c:pt>
                <c:pt idx="6">
                  <c:v>18.393467999999999</c:v>
                </c:pt>
                <c:pt idx="7">
                  <c:v>7.8754289999999996</c:v>
                </c:pt>
                <c:pt idx="8">
                  <c:v>19.25052699999987</c:v>
                </c:pt>
                <c:pt idx="9">
                  <c:v>17.529679000000002</c:v>
                </c:pt>
                <c:pt idx="10">
                  <c:v>17.946085999999987</c:v>
                </c:pt>
                <c:pt idx="11">
                  <c:v>19.144863000000136</c:v>
                </c:pt>
                <c:pt idx="12">
                  <c:v>12.065426000000073</c:v>
                </c:pt>
                <c:pt idx="13">
                  <c:v>17.742978999999988</c:v>
                </c:pt>
                <c:pt idx="14">
                  <c:v>14.482058000000002</c:v>
                </c:pt>
                <c:pt idx="15">
                  <c:v>16.764441999999889</c:v>
                </c:pt>
                <c:pt idx="16">
                  <c:v>9.0653060000000067</c:v>
                </c:pt>
                <c:pt idx="17">
                  <c:v>8.251258</c:v>
                </c:pt>
                <c:pt idx="18">
                  <c:v>16.641847999999996</c:v>
                </c:pt>
                <c:pt idx="19">
                  <c:v>26.146046000000002</c:v>
                </c:pt>
                <c:pt idx="20">
                  <c:v>30.427515999999986</c:v>
                </c:pt>
                <c:pt idx="21">
                  <c:v>20.943917000000003</c:v>
                </c:pt>
                <c:pt idx="22">
                  <c:v>23.872709999999866</c:v>
                </c:pt>
                <c:pt idx="23">
                  <c:v>20.256461000000005</c:v>
                </c:pt>
                <c:pt idx="24">
                  <c:v>29.177046000000001</c:v>
                </c:pt>
                <c:pt idx="25">
                  <c:v>15.620611999999999</c:v>
                </c:pt>
                <c:pt idx="26">
                  <c:v>21.951761999999999</c:v>
                </c:pt>
                <c:pt idx="27">
                  <c:v>29.781784000000002</c:v>
                </c:pt>
                <c:pt idx="28">
                  <c:v>22.654391666666807</c:v>
                </c:pt>
              </c:numCache>
            </c:numRef>
          </c:val>
        </c:ser>
        <c:ser>
          <c:idx val="1"/>
          <c:order val="1"/>
          <c:tx>
            <c:v>Portfolio investment</c:v>
          </c:tx>
          <c:spPr>
            <a:solidFill>
              <a:srgbClr val="FF5757"/>
            </a:solidFill>
            <a:ln w="25400">
              <a:noFill/>
            </a:ln>
          </c:spPr>
          <c:cat>
            <c:numRef>
              <c:f>[0]!date</c:f>
              <c:numCache>
                <c:formatCode>m/d/yyyy</c:formatCode>
                <c:ptCount val="29"/>
                <c:pt idx="0">
                  <c:v>38777</c:v>
                </c:pt>
                <c:pt idx="1">
                  <c:v>38869</c:v>
                </c:pt>
                <c:pt idx="2">
                  <c:v>38961</c:v>
                </c:pt>
                <c:pt idx="3">
                  <c:v>39052</c:v>
                </c:pt>
                <c:pt idx="4">
                  <c:v>39142</c:v>
                </c:pt>
                <c:pt idx="5">
                  <c:v>39234</c:v>
                </c:pt>
                <c:pt idx="6">
                  <c:v>39326</c:v>
                </c:pt>
                <c:pt idx="7">
                  <c:v>39417</c:v>
                </c:pt>
                <c:pt idx="8">
                  <c:v>39508</c:v>
                </c:pt>
                <c:pt idx="9">
                  <c:v>39600</c:v>
                </c:pt>
                <c:pt idx="10">
                  <c:v>39692</c:v>
                </c:pt>
                <c:pt idx="11">
                  <c:v>39783</c:v>
                </c:pt>
                <c:pt idx="12">
                  <c:v>39873</c:v>
                </c:pt>
                <c:pt idx="13">
                  <c:v>39965</c:v>
                </c:pt>
                <c:pt idx="14">
                  <c:v>40057</c:v>
                </c:pt>
                <c:pt idx="15">
                  <c:v>40148</c:v>
                </c:pt>
                <c:pt idx="16">
                  <c:v>40238</c:v>
                </c:pt>
                <c:pt idx="17">
                  <c:v>40330</c:v>
                </c:pt>
                <c:pt idx="18">
                  <c:v>40422</c:v>
                </c:pt>
                <c:pt idx="19">
                  <c:v>40513</c:v>
                </c:pt>
                <c:pt idx="20">
                  <c:v>40603</c:v>
                </c:pt>
                <c:pt idx="21">
                  <c:v>40695</c:v>
                </c:pt>
                <c:pt idx="22">
                  <c:v>40787</c:v>
                </c:pt>
                <c:pt idx="23">
                  <c:v>40878</c:v>
                </c:pt>
                <c:pt idx="24">
                  <c:v>40969</c:v>
                </c:pt>
                <c:pt idx="25">
                  <c:v>41061</c:v>
                </c:pt>
                <c:pt idx="26">
                  <c:v>41153</c:v>
                </c:pt>
                <c:pt idx="27">
                  <c:v>41244</c:v>
                </c:pt>
                <c:pt idx="28">
                  <c:v>41334</c:v>
                </c:pt>
              </c:numCache>
            </c:numRef>
          </c:cat>
          <c:val>
            <c:numRef>
              <c:f>'chart data'!$Z$34:$Z$62</c:f>
              <c:numCache>
                <c:formatCode>General</c:formatCode>
                <c:ptCount val="29"/>
                <c:pt idx="0">
                  <c:v>-1.9985860000000073</c:v>
                </c:pt>
                <c:pt idx="1">
                  <c:v>-3.7251680000000009</c:v>
                </c:pt>
                <c:pt idx="2">
                  <c:v>-7.4111010000000004</c:v>
                </c:pt>
                <c:pt idx="3">
                  <c:v>9.1453640000000007</c:v>
                </c:pt>
                <c:pt idx="4">
                  <c:v>-1.7148789999999998</c:v>
                </c:pt>
                <c:pt idx="5">
                  <c:v>10.190293</c:v>
                </c:pt>
                <c:pt idx="6">
                  <c:v>21.645006000000002</c:v>
                </c:pt>
                <c:pt idx="7">
                  <c:v>2.6645829999999981</c:v>
                </c:pt>
                <c:pt idx="8">
                  <c:v>-4.7635660000000009</c:v>
                </c:pt>
                <c:pt idx="9">
                  <c:v>-0.18726700000000157</c:v>
                </c:pt>
                <c:pt idx="10">
                  <c:v>20.589011999999986</c:v>
                </c:pt>
                <c:pt idx="11">
                  <c:v>-5.5941589999999755</c:v>
                </c:pt>
                <c:pt idx="12">
                  <c:v>-22.910059</c:v>
                </c:pt>
                <c:pt idx="13">
                  <c:v>-1.4613329999999998</c:v>
                </c:pt>
                <c:pt idx="14">
                  <c:v>22.099267999999999</c:v>
                </c:pt>
                <c:pt idx="15">
                  <c:v>23.413061999999996</c:v>
                </c:pt>
                <c:pt idx="16">
                  <c:v>14.856425000000026</c:v>
                </c:pt>
                <c:pt idx="17">
                  <c:v>19.212197000000003</c:v>
                </c:pt>
                <c:pt idx="18">
                  <c:v>30.933374999999987</c:v>
                </c:pt>
                <c:pt idx="19">
                  <c:v>22.607658000000129</c:v>
                </c:pt>
                <c:pt idx="20">
                  <c:v>31.928728999999837</c:v>
                </c:pt>
                <c:pt idx="21">
                  <c:v>21.353266999999999</c:v>
                </c:pt>
                <c:pt idx="22">
                  <c:v>30.068196999999859</c:v>
                </c:pt>
                <c:pt idx="23">
                  <c:v>16.541354999999999</c:v>
                </c:pt>
                <c:pt idx="24">
                  <c:v>19.667419000000002</c:v>
                </c:pt>
                <c:pt idx="25">
                  <c:v>9.7666660000000007</c:v>
                </c:pt>
                <c:pt idx="26">
                  <c:v>34.338234</c:v>
                </c:pt>
                <c:pt idx="27">
                  <c:v>20.972922999999867</c:v>
                </c:pt>
                <c:pt idx="28">
                  <c:v>21.304501666666695</c:v>
                </c:pt>
              </c:numCache>
            </c:numRef>
          </c:val>
        </c:ser>
        <c:ser>
          <c:idx val="3"/>
          <c:order val="3"/>
          <c:tx>
            <c:v>Other investment</c:v>
          </c:tx>
          <c:spPr>
            <a:solidFill>
              <a:srgbClr val="CCFFFF"/>
            </a:solidFill>
          </c:spPr>
          <c:cat>
            <c:numRef>
              <c:f>[0]!date</c:f>
              <c:numCache>
                <c:formatCode>m/d/yyyy</c:formatCode>
                <c:ptCount val="29"/>
                <c:pt idx="0">
                  <c:v>38777</c:v>
                </c:pt>
                <c:pt idx="1">
                  <c:v>38869</c:v>
                </c:pt>
                <c:pt idx="2">
                  <c:v>38961</c:v>
                </c:pt>
                <c:pt idx="3">
                  <c:v>39052</c:v>
                </c:pt>
                <c:pt idx="4">
                  <c:v>39142</c:v>
                </c:pt>
                <c:pt idx="5">
                  <c:v>39234</c:v>
                </c:pt>
                <c:pt idx="6">
                  <c:v>39326</c:v>
                </c:pt>
                <c:pt idx="7">
                  <c:v>39417</c:v>
                </c:pt>
                <c:pt idx="8">
                  <c:v>39508</c:v>
                </c:pt>
                <c:pt idx="9">
                  <c:v>39600</c:v>
                </c:pt>
                <c:pt idx="10">
                  <c:v>39692</c:v>
                </c:pt>
                <c:pt idx="11">
                  <c:v>39783</c:v>
                </c:pt>
                <c:pt idx="12">
                  <c:v>39873</c:v>
                </c:pt>
                <c:pt idx="13">
                  <c:v>39965</c:v>
                </c:pt>
                <c:pt idx="14">
                  <c:v>40057</c:v>
                </c:pt>
                <c:pt idx="15">
                  <c:v>40148</c:v>
                </c:pt>
                <c:pt idx="16">
                  <c:v>40238</c:v>
                </c:pt>
                <c:pt idx="17">
                  <c:v>40330</c:v>
                </c:pt>
                <c:pt idx="18">
                  <c:v>40422</c:v>
                </c:pt>
                <c:pt idx="19">
                  <c:v>40513</c:v>
                </c:pt>
                <c:pt idx="20">
                  <c:v>40603</c:v>
                </c:pt>
                <c:pt idx="21">
                  <c:v>40695</c:v>
                </c:pt>
                <c:pt idx="22">
                  <c:v>40787</c:v>
                </c:pt>
                <c:pt idx="23">
                  <c:v>40878</c:v>
                </c:pt>
                <c:pt idx="24">
                  <c:v>40969</c:v>
                </c:pt>
                <c:pt idx="25">
                  <c:v>41061</c:v>
                </c:pt>
                <c:pt idx="26">
                  <c:v>41153</c:v>
                </c:pt>
                <c:pt idx="27">
                  <c:v>41244</c:v>
                </c:pt>
                <c:pt idx="28">
                  <c:v>41334</c:v>
                </c:pt>
              </c:numCache>
            </c:numRef>
          </c:cat>
          <c:val>
            <c:numRef>
              <c:f>'chart data'!$AH$34:$AH$62</c:f>
              <c:numCache>
                <c:formatCode>General</c:formatCode>
                <c:ptCount val="29"/>
                <c:pt idx="0">
                  <c:v>-10.370243000000002</c:v>
                </c:pt>
                <c:pt idx="1">
                  <c:v>1.7718949999999896</c:v>
                </c:pt>
                <c:pt idx="2">
                  <c:v>2.664096999999999</c:v>
                </c:pt>
                <c:pt idx="3">
                  <c:v>13.528564000000001</c:v>
                </c:pt>
                <c:pt idx="4">
                  <c:v>0.8361739999999992</c:v>
                </c:pt>
                <c:pt idx="5">
                  <c:v>11.016381000000001</c:v>
                </c:pt>
                <c:pt idx="6">
                  <c:v>-20.410540999999871</c:v>
                </c:pt>
                <c:pt idx="7">
                  <c:v>22.594816999999999</c:v>
                </c:pt>
                <c:pt idx="8">
                  <c:v>15.926877999999999</c:v>
                </c:pt>
                <c:pt idx="9">
                  <c:v>15.932268000000001</c:v>
                </c:pt>
                <c:pt idx="10">
                  <c:v>3.6741060000000014</c:v>
                </c:pt>
                <c:pt idx="11">
                  <c:v>-26.322305</c:v>
                </c:pt>
                <c:pt idx="12">
                  <c:v>4.5932059999999995</c:v>
                </c:pt>
                <c:pt idx="13">
                  <c:v>-5.4381519999999997</c:v>
                </c:pt>
                <c:pt idx="14">
                  <c:v>9.9527450000000268</c:v>
                </c:pt>
                <c:pt idx="15">
                  <c:v>2.6032770000000012</c:v>
                </c:pt>
                <c:pt idx="16">
                  <c:v>-0.29559200000000002</c:v>
                </c:pt>
                <c:pt idx="17">
                  <c:v>4.7839730000000014</c:v>
                </c:pt>
                <c:pt idx="18">
                  <c:v>3.9542319999999997</c:v>
                </c:pt>
                <c:pt idx="19">
                  <c:v>6.1196729999999988</c:v>
                </c:pt>
                <c:pt idx="20">
                  <c:v>4.1946460000000005</c:v>
                </c:pt>
                <c:pt idx="21">
                  <c:v>8.4772000000000016</c:v>
                </c:pt>
                <c:pt idx="22">
                  <c:v>-9.0071689999999993</c:v>
                </c:pt>
                <c:pt idx="23">
                  <c:v>5.7245690000000007</c:v>
                </c:pt>
                <c:pt idx="24">
                  <c:v>-0.4772600000000003</c:v>
                </c:pt>
                <c:pt idx="25">
                  <c:v>-1.7848139999999999</c:v>
                </c:pt>
                <c:pt idx="26">
                  <c:v>-11.783057999999999</c:v>
                </c:pt>
                <c:pt idx="27">
                  <c:v>-0.98706399999999506</c:v>
                </c:pt>
                <c:pt idx="28">
                  <c:v>14.392693666666732</c:v>
                </c:pt>
              </c:numCache>
            </c:numRef>
          </c:val>
        </c:ser>
        <c:gapWidth val="30"/>
        <c:overlap val="100"/>
        <c:axId val="176969216"/>
        <c:axId val="176970752"/>
      </c:barChart>
      <c:lineChart>
        <c:grouping val="standard"/>
        <c:ser>
          <c:idx val="2"/>
          <c:order val="2"/>
          <c:tx>
            <c:v>Financial account</c:v>
          </c:tx>
          <c:spPr>
            <a:ln w="76200" cmpd="sng">
              <a:solidFill>
                <a:srgbClr val="002060"/>
              </a:solidFill>
              <a:prstDash val="solid"/>
            </a:ln>
          </c:spPr>
          <c:marker>
            <c:symbol val="none"/>
          </c:marker>
          <c:cat>
            <c:numRef>
              <c:f>'chart data'!$B$34:$B$60</c:f>
              <c:numCache>
                <c:formatCode>m/d/yyyy</c:formatCode>
                <c:ptCount val="27"/>
                <c:pt idx="0">
                  <c:v>38777</c:v>
                </c:pt>
                <c:pt idx="1">
                  <c:v>38869</c:v>
                </c:pt>
                <c:pt idx="2">
                  <c:v>38961</c:v>
                </c:pt>
                <c:pt idx="3">
                  <c:v>39052</c:v>
                </c:pt>
                <c:pt idx="4">
                  <c:v>39142</c:v>
                </c:pt>
                <c:pt idx="5">
                  <c:v>39234</c:v>
                </c:pt>
                <c:pt idx="6">
                  <c:v>39326</c:v>
                </c:pt>
                <c:pt idx="7">
                  <c:v>39417</c:v>
                </c:pt>
                <c:pt idx="8">
                  <c:v>39508</c:v>
                </c:pt>
                <c:pt idx="9">
                  <c:v>39600</c:v>
                </c:pt>
                <c:pt idx="10">
                  <c:v>39692</c:v>
                </c:pt>
                <c:pt idx="11">
                  <c:v>39783</c:v>
                </c:pt>
                <c:pt idx="12">
                  <c:v>39873</c:v>
                </c:pt>
                <c:pt idx="13">
                  <c:v>39965</c:v>
                </c:pt>
                <c:pt idx="14">
                  <c:v>40057</c:v>
                </c:pt>
                <c:pt idx="15">
                  <c:v>40148</c:v>
                </c:pt>
                <c:pt idx="16">
                  <c:v>40238</c:v>
                </c:pt>
                <c:pt idx="17">
                  <c:v>40330</c:v>
                </c:pt>
                <c:pt idx="18">
                  <c:v>40422</c:v>
                </c:pt>
                <c:pt idx="19">
                  <c:v>40513</c:v>
                </c:pt>
                <c:pt idx="20">
                  <c:v>40603</c:v>
                </c:pt>
                <c:pt idx="21">
                  <c:v>40695</c:v>
                </c:pt>
                <c:pt idx="22">
                  <c:v>40787</c:v>
                </c:pt>
                <c:pt idx="23">
                  <c:v>40878</c:v>
                </c:pt>
                <c:pt idx="24">
                  <c:v>40969</c:v>
                </c:pt>
                <c:pt idx="25">
                  <c:v>41061</c:v>
                </c:pt>
                <c:pt idx="26">
                  <c:v>41153</c:v>
                </c:pt>
              </c:numCache>
            </c:numRef>
          </c:cat>
          <c:val>
            <c:numRef>
              <c:f>'chart data'!$J$34:$J$62</c:f>
              <c:numCache>
                <c:formatCode>General</c:formatCode>
                <c:ptCount val="29"/>
                <c:pt idx="0">
                  <c:v>2.7828670000000004</c:v>
                </c:pt>
                <c:pt idx="1">
                  <c:v>7.2339560000000001</c:v>
                </c:pt>
                <c:pt idx="2">
                  <c:v>1.9562020000000071</c:v>
                </c:pt>
                <c:pt idx="3">
                  <c:v>10.453298</c:v>
                </c:pt>
                <c:pt idx="4">
                  <c:v>27.956063</c:v>
                </c:pt>
                <c:pt idx="5">
                  <c:v>41.005344000000001</c:v>
                </c:pt>
                <c:pt idx="6">
                  <c:v>21.58053199999987</c:v>
                </c:pt>
                <c:pt idx="7">
                  <c:v>32.814428999999997</c:v>
                </c:pt>
                <c:pt idx="8">
                  <c:v>30.064439999999866</c:v>
                </c:pt>
                <c:pt idx="9">
                  <c:v>30.856380000000005</c:v>
                </c:pt>
                <c:pt idx="10">
                  <c:v>37.594005000000003</c:v>
                </c:pt>
                <c:pt idx="11">
                  <c:v>-11.830902</c:v>
                </c:pt>
                <c:pt idx="12">
                  <c:v>-6.710026</c:v>
                </c:pt>
                <c:pt idx="13">
                  <c:v>11.30529400000006</c:v>
                </c:pt>
                <c:pt idx="14">
                  <c:v>44.416772000000002</c:v>
                </c:pt>
                <c:pt idx="15">
                  <c:v>43.247181000000005</c:v>
                </c:pt>
                <c:pt idx="16">
                  <c:v>22.769538999999874</c:v>
                </c:pt>
                <c:pt idx="17">
                  <c:v>31.897328999999999</c:v>
                </c:pt>
                <c:pt idx="18">
                  <c:v>51.497155000000063</c:v>
                </c:pt>
                <c:pt idx="19">
                  <c:v>53.088377000000001</c:v>
                </c:pt>
                <c:pt idx="20">
                  <c:v>63.643591000000001</c:v>
                </c:pt>
                <c:pt idx="21">
                  <c:v>47.820483999999993</c:v>
                </c:pt>
                <c:pt idx="22">
                  <c:v>41.284438000000002</c:v>
                </c:pt>
                <c:pt idx="23">
                  <c:v>37.840786000000001</c:v>
                </c:pt>
                <c:pt idx="24">
                  <c:v>51.207904000000006</c:v>
                </c:pt>
                <c:pt idx="25">
                  <c:v>21.813965000000195</c:v>
                </c:pt>
                <c:pt idx="26">
                  <c:v>45.426738000000213</c:v>
                </c:pt>
                <c:pt idx="27">
                  <c:v>48.161543000000002</c:v>
                </c:pt>
                <c:pt idx="28">
                  <c:v>59.585786999999996</c:v>
                </c:pt>
              </c:numCache>
            </c:numRef>
          </c:val>
        </c:ser>
        <c:marker val="1"/>
        <c:axId val="176986368"/>
        <c:axId val="176984832"/>
      </c:lineChart>
      <c:catAx>
        <c:axId val="176969216"/>
        <c:scaling>
          <c:orientation val="minMax"/>
          <c:min val="1"/>
        </c:scaling>
        <c:axPos val="b"/>
        <c:numFmt formatCode="[$-409]mmm\-yy;@" sourceLinked="0"/>
        <c:tickLblPos val="low"/>
        <c:spPr>
          <a:ln w="3175">
            <a:solidFill>
              <a:srgbClr val="A7A7A7"/>
            </a:solidFill>
            <a:prstDash val="solid"/>
          </a:ln>
        </c:spPr>
        <c:txPr>
          <a:bodyPr rot="-5400000" vert="horz"/>
          <a:lstStyle/>
          <a:p>
            <a:pPr>
              <a:defRPr/>
            </a:pPr>
            <a:endParaRPr lang="en-US"/>
          </a:p>
        </c:txPr>
        <c:crossAx val="176970752"/>
        <c:crosses val="autoZero"/>
        <c:lblAlgn val="ctr"/>
        <c:lblOffset val="100"/>
        <c:tickLblSkip val="2"/>
      </c:catAx>
      <c:valAx>
        <c:axId val="176970752"/>
        <c:scaling>
          <c:orientation val="minMax"/>
          <c:max val="80"/>
          <c:min val="-40"/>
        </c:scaling>
        <c:axPos val="l"/>
        <c:numFmt formatCode="General" sourceLinked="1"/>
        <c:majorTickMark val="in"/>
        <c:tickLblPos val="nextTo"/>
        <c:spPr>
          <a:ln w="3175">
            <a:solidFill>
              <a:srgbClr val="A7A7A7"/>
            </a:solidFill>
            <a:prstDash val="solid"/>
          </a:ln>
        </c:spPr>
        <c:crossAx val="176969216"/>
        <c:crosses val="autoZero"/>
        <c:crossBetween val="between"/>
        <c:majorUnit val="20"/>
      </c:valAx>
      <c:valAx>
        <c:axId val="176984832"/>
        <c:scaling>
          <c:orientation val="minMax"/>
          <c:max val="80"/>
          <c:min val="-40"/>
        </c:scaling>
        <c:delete val="1"/>
        <c:axPos val="r"/>
        <c:numFmt formatCode="General" sourceLinked="1"/>
        <c:majorTickMark val="in"/>
        <c:tickLblPos val="none"/>
        <c:crossAx val="176986368"/>
        <c:crosses val="max"/>
        <c:crossBetween val="between"/>
        <c:majorUnit val="20"/>
      </c:valAx>
      <c:dateAx>
        <c:axId val="176986368"/>
        <c:scaling>
          <c:orientation val="minMax"/>
        </c:scaling>
        <c:delete val="1"/>
        <c:axPos val="b"/>
        <c:numFmt formatCode="m/d/yyyy" sourceLinked="1"/>
        <c:tickLblPos val="none"/>
        <c:crossAx val="176984832"/>
        <c:crosses val="autoZero"/>
        <c:auto val="1"/>
        <c:lblOffset val="100"/>
      </c:dateAx>
      <c:spPr>
        <a:noFill/>
        <a:ln w="3175">
          <a:solidFill>
            <a:srgbClr val="A7A7A7"/>
          </a:solidFill>
          <a:prstDash val="solid"/>
        </a:ln>
      </c:spPr>
    </c:plotArea>
    <c:legend>
      <c:legendPos val="t"/>
      <c:layout/>
    </c:legend>
    <c:plotVisOnly val="1"/>
    <c:dispBlanksAs val="gap"/>
  </c:chart>
  <c:spPr>
    <a:noFill/>
    <a:ln w="9525">
      <a:noFill/>
    </a:ln>
  </c:spPr>
  <c:txPr>
    <a:bodyPr/>
    <a:lstStyle/>
    <a:p>
      <a:pPr>
        <a:defRPr sz="2200">
          <a:solidFill>
            <a:srgbClr val="FFFFFF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4442450115422525"/>
          <c:y val="4.2885445770891505E-2"/>
          <c:w val="0.81929355216140165"/>
          <c:h val="0.84449358291534449"/>
        </c:manualLayout>
      </c:layout>
      <c:barChart>
        <c:barDir val="col"/>
        <c:grouping val="clustered"/>
        <c:ser>
          <c:idx val="0"/>
          <c:order val="0"/>
          <c:tx>
            <c:strRef>
              <c:f>data!$BU$55</c:f>
              <c:strCache>
                <c:ptCount val="1"/>
                <c:pt idx="0">
                  <c:v>Jun-08</c:v>
                </c:pt>
              </c:strCache>
            </c:strRef>
          </c:tx>
          <c:spPr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0"/>
            </a:gradFill>
            <a:ln w="25400">
              <a:noFill/>
            </a:ln>
          </c:spPr>
          <c:cat>
            <c:strRef>
              <c:f>data!$BS$56:$BS$59</c:f>
              <c:strCache>
                <c:ptCount val="4"/>
                <c:pt idx="0">
                  <c:v>Peru</c:v>
                </c:pt>
                <c:pt idx="1">
                  <c:v>Mexico</c:v>
                </c:pt>
                <c:pt idx="2">
                  <c:v>Brazil</c:v>
                </c:pt>
                <c:pt idx="3">
                  <c:v>Colombia</c:v>
                </c:pt>
              </c:strCache>
            </c:strRef>
          </c:cat>
          <c:val>
            <c:numRef>
              <c:f>data!$BU$56:$BU$59</c:f>
              <c:numCache>
                <c:formatCode>#,##0.00</c:formatCode>
                <c:ptCount val="4"/>
                <c:pt idx="0">
                  <c:v>31.761303640727679</c:v>
                </c:pt>
                <c:pt idx="1">
                  <c:v>12.623446913702505</c:v>
                </c:pt>
                <c:pt idx="2">
                  <c:v>6.3525788739500255</c:v>
                </c:pt>
                <c:pt idx="3">
                  <c:v>2.351253388316926</c:v>
                </c:pt>
              </c:numCache>
            </c:numRef>
          </c:val>
        </c:ser>
        <c:ser>
          <c:idx val="1"/>
          <c:order val="1"/>
          <c:tx>
            <c:strRef>
              <c:f>data!$BV$55</c:f>
              <c:strCache>
                <c:ptCount val="1"/>
                <c:pt idx="0">
                  <c:v>Latest</c:v>
                </c:pt>
              </c:strCache>
            </c:strRef>
          </c:tx>
          <c:spPr>
            <a:gradFill>
              <a:gsLst>
                <a:gs pos="0">
                  <a:srgbClr val="FFC000"/>
                </a:gs>
                <a:gs pos="100000">
                  <a:srgbClr val="FFFF00"/>
                </a:gs>
              </a:gsLst>
              <a:lin ang="5400000" scaled="0"/>
            </a:gradFill>
            <a:ln w="25400">
              <a:noFill/>
            </a:ln>
          </c:spPr>
          <c:dLbls>
            <c:numFmt formatCode="#,##0.0" sourceLinked="0"/>
            <c:txPr>
              <a:bodyPr/>
              <a:lstStyle/>
              <a:p>
                <a:pPr>
                  <a:defRPr sz="2000" b="1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data!$BS$56:$BS$59</c:f>
              <c:strCache>
                <c:ptCount val="4"/>
                <c:pt idx="0">
                  <c:v>Peru</c:v>
                </c:pt>
                <c:pt idx="1">
                  <c:v>Mexico</c:v>
                </c:pt>
                <c:pt idx="2">
                  <c:v>Brazil</c:v>
                </c:pt>
                <c:pt idx="3">
                  <c:v>Colombia</c:v>
                </c:pt>
              </c:strCache>
            </c:strRef>
          </c:cat>
          <c:val>
            <c:numRef>
              <c:f>data!$BV$56:$BV$59</c:f>
              <c:numCache>
                <c:formatCode>#,##0.00</c:formatCode>
                <c:ptCount val="4"/>
                <c:pt idx="0">
                  <c:v>51.567551899624455</c:v>
                </c:pt>
                <c:pt idx="1">
                  <c:v>32.952731947955563</c:v>
                </c:pt>
                <c:pt idx="2">
                  <c:v>13.418187181112918</c:v>
                </c:pt>
                <c:pt idx="3">
                  <c:v>2.3718793772770828</c:v>
                </c:pt>
              </c:numCache>
            </c:numRef>
          </c:val>
        </c:ser>
        <c:gapWidth val="70"/>
        <c:axId val="177154688"/>
        <c:axId val="177160576"/>
      </c:barChart>
      <c:catAx>
        <c:axId val="177154688"/>
        <c:scaling>
          <c:orientation val="minMax"/>
        </c:scaling>
        <c:axPos val="b"/>
        <c:tickLblPos val="low"/>
        <c:spPr>
          <a:ln w="3175">
            <a:solidFill>
              <a:srgbClr val="A7A7A7"/>
            </a:solidFill>
            <a:prstDash val="solid"/>
          </a:ln>
        </c:spPr>
        <c:txPr>
          <a:bodyPr rot="0" vert="horz"/>
          <a:lstStyle/>
          <a:p>
            <a:pPr>
              <a:defRPr sz="2200" b="1">
                <a:solidFill>
                  <a:srgbClr val="FFFFFF"/>
                </a:solidFill>
              </a:defRPr>
            </a:pPr>
            <a:endParaRPr lang="en-US"/>
          </a:p>
        </c:txPr>
        <c:crossAx val="177160576"/>
        <c:crosses val="autoZero"/>
        <c:auto val="1"/>
        <c:lblAlgn val="ctr"/>
        <c:lblOffset val="100"/>
      </c:catAx>
      <c:valAx>
        <c:axId val="177160576"/>
        <c:scaling>
          <c:orientation val="minMax"/>
          <c:min val="0"/>
        </c:scaling>
        <c:axPos val="l"/>
        <c:numFmt formatCode="#,##0" sourceLinked="0"/>
        <c:majorTickMark val="in"/>
        <c:tickLblPos val="nextTo"/>
        <c:spPr>
          <a:ln w="3175">
            <a:solidFill>
              <a:srgbClr val="A7A7A7"/>
            </a:solidFill>
            <a:prstDash val="solid"/>
          </a:ln>
        </c:spPr>
        <c:txPr>
          <a:bodyPr/>
          <a:lstStyle/>
          <a:p>
            <a:pPr>
              <a:defRPr sz="2200">
                <a:solidFill>
                  <a:srgbClr val="FFFFFF"/>
                </a:solidFill>
              </a:defRPr>
            </a:pPr>
            <a:endParaRPr lang="en-US"/>
          </a:p>
        </c:txPr>
        <c:crossAx val="177154688"/>
        <c:crosses val="autoZero"/>
        <c:crossBetween val="between"/>
      </c:valAx>
      <c:spPr>
        <a:noFill/>
        <a:ln w="3175">
          <a:solidFill>
            <a:srgbClr val="A7A7A7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7881109698488464"/>
          <c:y val="5.2193302226110634E-2"/>
          <c:w val="0.33902014452918638"/>
          <c:h val="0.21527413240011853"/>
        </c:manualLayout>
      </c:layout>
      <c:txPr>
        <a:bodyPr/>
        <a:lstStyle/>
        <a:p>
          <a:pPr>
            <a:defRPr sz="2400" b="1">
              <a:solidFill>
                <a:srgbClr val="FFFFFF"/>
              </a:solidFill>
            </a:defRPr>
          </a:pPr>
          <a:endParaRPr lang="en-US"/>
        </a:p>
      </c:txPr>
    </c:legend>
    <c:plotVisOnly val="1"/>
  </c:chart>
  <c:spPr>
    <a:noFill/>
    <a:ln w="9525">
      <a:noFill/>
    </a:ln>
  </c:spPr>
  <c:txPr>
    <a:bodyPr/>
    <a:lstStyle/>
    <a:p>
      <a:pPr>
        <a:defRPr sz="600"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9.3850083884281746E-2"/>
          <c:y val="0.12839333366221931"/>
          <c:w val="0.88946562143308305"/>
          <c:h val="0.763965159846548"/>
        </c:manualLayout>
      </c:layout>
      <c:areaChart>
        <c:grouping val="standard"/>
        <c:ser>
          <c:idx val="1"/>
          <c:order val="3"/>
          <c:spPr>
            <a:solidFill>
              <a:srgbClr val="0070C0">
                <a:alpha val="50000"/>
              </a:srgbClr>
            </a:solidFill>
          </c:spPr>
          <c:val>
            <c:numRef>
              <c:f>DATA!$G$9:$S$9</c:f>
              <c:numCache>
                <c:formatCode>General</c:formatCode>
                <c:ptCount val="13"/>
                <c:pt idx="8" formatCode="0.0">
                  <c:v>6.95</c:v>
                </c:pt>
                <c:pt idx="9" formatCode="0.0">
                  <c:v>6.95</c:v>
                </c:pt>
                <c:pt idx="10" formatCode="0.0">
                  <c:v>6.95</c:v>
                </c:pt>
                <c:pt idx="11" formatCode="0.0">
                  <c:v>6.95</c:v>
                </c:pt>
                <c:pt idx="12" formatCode="0.0">
                  <c:v>6.95</c:v>
                </c:pt>
              </c:numCache>
            </c:numRef>
          </c:val>
        </c:ser>
        <c:axId val="177236992"/>
        <c:axId val="177251072"/>
      </c:areaChart>
      <c:lineChart>
        <c:grouping val="standard"/>
        <c:ser>
          <c:idx val="2"/>
          <c:order val="0"/>
          <c:tx>
            <c:strRef>
              <c:f>DATA!$B$5</c:f>
              <c:strCache>
                <c:ptCount val="1"/>
                <c:pt idx="0">
                  <c:v>U.S. 10-yr Yield (Consensus, Oct. 2012)</c:v>
                </c:pt>
              </c:strCache>
            </c:strRef>
          </c:tx>
          <c:spPr>
            <a:ln w="60325">
              <a:solidFill>
                <a:srgbClr val="75BAFF"/>
              </a:solidFill>
              <a:prstDash val="solid"/>
            </a:ln>
            <a:effectLst/>
          </c:spPr>
          <c:marker>
            <c:symbol val="none"/>
          </c:marker>
          <c:cat>
            <c:numRef>
              <c:f>DATA!$G$2:$S$2</c:f>
              <c:numCache>
                <c:formatCode>General</c:formatCode>
                <c:ptCount val="13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</c:numCache>
            </c:numRef>
          </c:cat>
          <c:val>
            <c:numRef>
              <c:f>DATA!$G$5:$S$5</c:f>
              <c:numCache>
                <c:formatCode>0.0</c:formatCode>
                <c:ptCount val="13"/>
                <c:pt idx="0">
                  <c:v>4.29</c:v>
                </c:pt>
                <c:pt idx="1">
                  <c:v>4.7916666666666714</c:v>
                </c:pt>
                <c:pt idx="2">
                  <c:v>4.6291666666666647</c:v>
                </c:pt>
                <c:pt idx="3">
                  <c:v>3.6666666666666701</c:v>
                </c:pt>
                <c:pt idx="4">
                  <c:v>3.2566666666666677</c:v>
                </c:pt>
                <c:pt idx="5">
                  <c:v>3.2141666666666744</c:v>
                </c:pt>
                <c:pt idx="6">
                  <c:v>2.7858333333333301</c:v>
                </c:pt>
                <c:pt idx="7">
                  <c:v>1.8296736111111098</c:v>
                </c:pt>
                <c:pt idx="8">
                  <c:v>2.2476088941830437</c:v>
                </c:pt>
                <c:pt idx="9">
                  <c:v>2.9441419402825626</c:v>
                </c:pt>
                <c:pt idx="10">
                  <c:v>3.8819992181792231</c:v>
                </c:pt>
                <c:pt idx="11">
                  <c:v>4.5545554155282275</c:v>
                </c:pt>
                <c:pt idx="12">
                  <c:v>4.8847975704194546</c:v>
                </c:pt>
              </c:numCache>
            </c:numRef>
          </c:val>
        </c:ser>
        <c:ser>
          <c:idx val="3"/>
          <c:order val="1"/>
          <c:tx>
            <c:strRef>
              <c:f>DATA!$B$6</c:f>
              <c:strCache>
                <c:ptCount val="1"/>
                <c:pt idx="0">
                  <c:v>U.S. 10-yr Yield (CBO, Feb. 2013)</c:v>
                </c:pt>
              </c:strCache>
            </c:strRef>
          </c:tx>
          <c:spPr>
            <a:ln w="60325">
              <a:solidFill>
                <a:srgbClr val="F8F8F8"/>
              </a:solidFill>
              <a:prstDash val="sysDash"/>
            </a:ln>
            <a:effectLst/>
          </c:spPr>
          <c:marker>
            <c:symbol val="none"/>
          </c:marker>
          <c:cat>
            <c:numRef>
              <c:f>DATA!$G$2:$S$2</c:f>
              <c:numCache>
                <c:formatCode>General</c:formatCode>
                <c:ptCount val="13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</c:numCache>
            </c:numRef>
          </c:cat>
          <c:val>
            <c:numRef>
              <c:f>DATA!$G$6:$S$6</c:f>
              <c:numCache>
                <c:formatCode>0.0</c:formatCode>
                <c:ptCount val="13"/>
                <c:pt idx="0">
                  <c:v>4.29</c:v>
                </c:pt>
                <c:pt idx="1">
                  <c:v>4.7916666666666714</c:v>
                </c:pt>
                <c:pt idx="2">
                  <c:v>4.6291666666666647</c:v>
                </c:pt>
                <c:pt idx="3">
                  <c:v>3.6666666666666701</c:v>
                </c:pt>
                <c:pt idx="4">
                  <c:v>3.2566666666666677</c:v>
                </c:pt>
                <c:pt idx="5">
                  <c:v>3.2141666666666744</c:v>
                </c:pt>
                <c:pt idx="6">
                  <c:v>2.7858333333333301</c:v>
                </c:pt>
                <c:pt idx="7">
                  <c:v>1.8025</c:v>
                </c:pt>
                <c:pt idx="8">
                  <c:v>2.0754274696834161</c:v>
                </c:pt>
                <c:pt idx="9">
                  <c:v>2.6593804440040487</c:v>
                </c:pt>
                <c:pt idx="10">
                  <c:v>3.467167355230135</c:v>
                </c:pt>
                <c:pt idx="11">
                  <c:v>4.331443876182556</c:v>
                </c:pt>
                <c:pt idx="12">
                  <c:v>5.0074073091292286</c:v>
                </c:pt>
              </c:numCache>
            </c:numRef>
          </c:val>
        </c:ser>
        <c:ser>
          <c:idx val="0"/>
          <c:order val="2"/>
          <c:tx>
            <c:strRef>
              <c:f>DATA!$B$7</c:f>
              <c:strCache>
                <c:ptCount val="1"/>
                <c:pt idx="0">
                  <c:v>U.S. Fed Funds Rate</c:v>
                </c:pt>
              </c:strCache>
            </c:strRef>
          </c:tx>
          <c:spPr>
            <a:ln w="57150">
              <a:solidFill>
                <a:srgbClr val="FFFF00"/>
              </a:solidFill>
            </a:ln>
          </c:spPr>
          <c:marker>
            <c:symbol val="none"/>
          </c:marker>
          <c:val>
            <c:numRef>
              <c:f>DATA!$G$7:$S$7</c:f>
              <c:numCache>
                <c:formatCode>0.00</c:formatCode>
                <c:ptCount val="13"/>
                <c:pt idx="0" formatCode="0.0">
                  <c:v>3.189225</c:v>
                </c:pt>
                <c:pt idx="1">
                  <c:v>4.9584583333333434</c:v>
                </c:pt>
                <c:pt idx="2">
                  <c:v>5.0487916666666699</c:v>
                </c:pt>
                <c:pt idx="3">
                  <c:v>2.0761833333333177</c:v>
                </c:pt>
                <c:pt idx="4">
                  <c:v>0.125</c:v>
                </c:pt>
                <c:pt idx="5">
                  <c:v>0.125</c:v>
                </c:pt>
                <c:pt idx="6">
                  <c:v>0.125</c:v>
                </c:pt>
                <c:pt idx="7">
                  <c:v>0.125</c:v>
                </c:pt>
                <c:pt idx="8">
                  <c:v>0.13</c:v>
                </c:pt>
                <c:pt idx="9">
                  <c:v>0.13</c:v>
                </c:pt>
                <c:pt idx="10">
                  <c:v>0.16</c:v>
                </c:pt>
                <c:pt idx="11">
                  <c:v>0.92500000000000004</c:v>
                </c:pt>
                <c:pt idx="12">
                  <c:v>2.0749999999999997</c:v>
                </c:pt>
              </c:numCache>
            </c:numRef>
          </c:val>
        </c:ser>
        <c:marker val="1"/>
        <c:axId val="177236992"/>
        <c:axId val="177251072"/>
      </c:lineChart>
      <c:catAx>
        <c:axId val="177236992"/>
        <c:scaling>
          <c:orientation val="minMax"/>
        </c:scaling>
        <c:axPos val="b"/>
        <c:numFmt formatCode="General" sourceLinked="1"/>
        <c:majorTickMark val="in"/>
        <c:tickLblPos val="nextTo"/>
        <c:spPr>
          <a:ln w="3175">
            <a:solidFill>
              <a:srgbClr val="B3B3B3"/>
            </a:solidFill>
            <a:prstDash val="solid"/>
          </a:ln>
        </c:spPr>
        <c:txPr>
          <a:bodyPr/>
          <a:lstStyle/>
          <a:p>
            <a:pPr>
              <a:defRPr sz="2200" b="1">
                <a:solidFill>
                  <a:srgbClr val="FFFFFF"/>
                </a:solidFill>
                <a:latin typeface="+mn-lt"/>
                <a:ea typeface="Segoe UI"/>
                <a:cs typeface="Segoe UI"/>
              </a:defRPr>
            </a:pPr>
            <a:endParaRPr lang="en-US"/>
          </a:p>
        </c:txPr>
        <c:crossAx val="177251072"/>
        <c:crosses val="autoZero"/>
        <c:auto val="1"/>
        <c:lblAlgn val="ctr"/>
        <c:lblOffset val="100"/>
        <c:tickLblSkip val="3"/>
      </c:catAx>
      <c:valAx>
        <c:axId val="177251072"/>
        <c:scaling>
          <c:orientation val="minMax"/>
          <c:max val="7"/>
        </c:scaling>
        <c:axPos val="l"/>
        <c:numFmt formatCode="0" sourceLinked="0"/>
        <c:majorTickMark val="in"/>
        <c:tickLblPos val="nextTo"/>
        <c:spPr>
          <a:ln w="3175">
            <a:solidFill>
              <a:srgbClr val="B3B3B3"/>
            </a:solidFill>
            <a:prstDash val="solid"/>
          </a:ln>
        </c:spPr>
        <c:txPr>
          <a:bodyPr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Segoe UI"/>
                <a:cs typeface="Segoe UI"/>
              </a:defRPr>
            </a:pPr>
            <a:endParaRPr lang="en-US"/>
          </a:p>
        </c:txPr>
        <c:crossAx val="177236992"/>
        <c:crosses val="autoZero"/>
        <c:crossBetween val="midCat"/>
      </c:valAx>
      <c:spPr>
        <a:noFill/>
        <a:ln w="3175">
          <a:solidFill>
            <a:srgbClr val="FFFFFF"/>
          </a:solidFill>
          <a:prstDash val="solid"/>
        </a:ln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3.9723047864050211E-2"/>
          <c:y val="1.4353247083762405E-3"/>
          <c:w val="0.89768855052059349"/>
          <c:h val="0.11432770118971902"/>
        </c:manualLayout>
      </c:layout>
      <c:txPr>
        <a:bodyPr/>
        <a:lstStyle/>
        <a:p>
          <a:pPr>
            <a:defRPr sz="2000" b="0">
              <a:solidFill>
                <a:srgbClr val="FFFFFF"/>
              </a:solidFill>
              <a:latin typeface="+mn-lt"/>
              <a:ea typeface="Segoe UI"/>
              <a:cs typeface="Segoe UI"/>
            </a:defRPr>
          </a:pPr>
          <a:endParaRPr lang="en-US"/>
        </a:p>
      </c:txPr>
    </c:legend>
    <c:plotVisOnly val="1"/>
    <c:dispBlanksAs val="gap"/>
  </c:chart>
  <c:spPr>
    <a:ln w="9525">
      <a:noFill/>
    </a:ln>
  </c:spPr>
  <c:externalData r:id="rId1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7.4018464371036194E-2"/>
          <c:y val="0.13237789601965566"/>
          <c:w val="0.88927595257490011"/>
          <c:h val="0.75368475557293302"/>
        </c:manualLayout>
      </c:layout>
      <c:areaChart>
        <c:grouping val="standard"/>
        <c:ser>
          <c:idx val="6"/>
          <c:order val="3"/>
          <c:tx>
            <c:v>Shading</c:v>
          </c:tx>
          <c:spPr>
            <a:solidFill>
              <a:srgbClr val="0070C0">
                <a:alpha val="42000"/>
              </a:srgbClr>
            </a:solidFill>
            <a:ln w="3175">
              <a:noFill/>
              <a:prstDash val="solid"/>
            </a:ln>
          </c:spPr>
          <c:cat>
            <c:numRef>
              <c:f>'CHART DATA'!$B$27:$B$87</c:f>
              <c:numCache>
                <c:formatCode>m/d/yyyy</c:formatCode>
                <c:ptCount val="61"/>
                <c:pt idx="0">
                  <c:v>38077</c:v>
                </c:pt>
                <c:pt idx="1">
                  <c:v>38168</c:v>
                </c:pt>
                <c:pt idx="2">
                  <c:v>38260</c:v>
                </c:pt>
                <c:pt idx="3">
                  <c:v>38352</c:v>
                </c:pt>
                <c:pt idx="4">
                  <c:v>38442</c:v>
                </c:pt>
                <c:pt idx="5">
                  <c:v>38533</c:v>
                </c:pt>
                <c:pt idx="6">
                  <c:v>38625</c:v>
                </c:pt>
                <c:pt idx="7">
                  <c:v>38717</c:v>
                </c:pt>
                <c:pt idx="8">
                  <c:v>38807</c:v>
                </c:pt>
                <c:pt idx="9">
                  <c:v>38898</c:v>
                </c:pt>
                <c:pt idx="10">
                  <c:v>38990</c:v>
                </c:pt>
                <c:pt idx="11">
                  <c:v>39082</c:v>
                </c:pt>
                <c:pt idx="12">
                  <c:v>39172</c:v>
                </c:pt>
                <c:pt idx="13">
                  <c:v>39263</c:v>
                </c:pt>
                <c:pt idx="14">
                  <c:v>39355</c:v>
                </c:pt>
                <c:pt idx="15">
                  <c:v>39447</c:v>
                </c:pt>
                <c:pt idx="16">
                  <c:v>39538</c:v>
                </c:pt>
                <c:pt idx="17">
                  <c:v>39629</c:v>
                </c:pt>
                <c:pt idx="18">
                  <c:v>39721</c:v>
                </c:pt>
                <c:pt idx="19">
                  <c:v>39813</c:v>
                </c:pt>
                <c:pt idx="20">
                  <c:v>39903</c:v>
                </c:pt>
                <c:pt idx="21">
                  <c:v>39994</c:v>
                </c:pt>
                <c:pt idx="22">
                  <c:v>40086</c:v>
                </c:pt>
                <c:pt idx="23">
                  <c:v>40178</c:v>
                </c:pt>
                <c:pt idx="24">
                  <c:v>40268</c:v>
                </c:pt>
                <c:pt idx="25">
                  <c:v>40359</c:v>
                </c:pt>
                <c:pt idx="26">
                  <c:v>40451</c:v>
                </c:pt>
                <c:pt idx="27">
                  <c:v>40543</c:v>
                </c:pt>
                <c:pt idx="28">
                  <c:v>40633</c:v>
                </c:pt>
                <c:pt idx="29">
                  <c:v>40724</c:v>
                </c:pt>
                <c:pt idx="30">
                  <c:v>40816</c:v>
                </c:pt>
                <c:pt idx="31">
                  <c:v>40908</c:v>
                </c:pt>
                <c:pt idx="32">
                  <c:v>40999</c:v>
                </c:pt>
                <c:pt idx="33">
                  <c:v>41090</c:v>
                </c:pt>
                <c:pt idx="34">
                  <c:v>41182</c:v>
                </c:pt>
                <c:pt idx="35">
                  <c:v>41274</c:v>
                </c:pt>
                <c:pt idx="36">
                  <c:v>41364</c:v>
                </c:pt>
                <c:pt idx="37">
                  <c:v>41455</c:v>
                </c:pt>
                <c:pt idx="38">
                  <c:v>41547</c:v>
                </c:pt>
                <c:pt idx="39">
                  <c:v>41639</c:v>
                </c:pt>
                <c:pt idx="40">
                  <c:v>41729</c:v>
                </c:pt>
                <c:pt idx="41">
                  <c:v>41820</c:v>
                </c:pt>
                <c:pt idx="42">
                  <c:v>41912</c:v>
                </c:pt>
                <c:pt idx="43">
                  <c:v>42004</c:v>
                </c:pt>
                <c:pt idx="44">
                  <c:v>42094</c:v>
                </c:pt>
                <c:pt idx="45">
                  <c:v>42185</c:v>
                </c:pt>
                <c:pt idx="46">
                  <c:v>42277</c:v>
                </c:pt>
                <c:pt idx="47">
                  <c:v>42369</c:v>
                </c:pt>
                <c:pt idx="48">
                  <c:v>42460</c:v>
                </c:pt>
                <c:pt idx="49">
                  <c:v>42551</c:v>
                </c:pt>
                <c:pt idx="50">
                  <c:v>42643</c:v>
                </c:pt>
                <c:pt idx="51">
                  <c:v>42735</c:v>
                </c:pt>
                <c:pt idx="52">
                  <c:v>42825</c:v>
                </c:pt>
                <c:pt idx="53">
                  <c:v>42916</c:v>
                </c:pt>
                <c:pt idx="54">
                  <c:v>43008</c:v>
                </c:pt>
                <c:pt idx="55">
                  <c:v>43100</c:v>
                </c:pt>
              </c:numCache>
            </c:numRef>
          </c:cat>
          <c:val>
            <c:numRef>
              <c:f>'CHART DATA'!$L$27:$L$87</c:f>
              <c:numCache>
                <c:formatCode>General</c:formatCode>
                <c:ptCount val="6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398</c:v>
                </c:pt>
                <c:pt idx="37">
                  <c:v>398</c:v>
                </c:pt>
                <c:pt idx="38">
                  <c:v>398</c:v>
                </c:pt>
                <c:pt idx="39">
                  <c:v>398</c:v>
                </c:pt>
                <c:pt idx="40">
                  <c:v>398</c:v>
                </c:pt>
                <c:pt idx="41">
                  <c:v>398</c:v>
                </c:pt>
                <c:pt idx="42">
                  <c:v>398</c:v>
                </c:pt>
                <c:pt idx="43">
                  <c:v>398</c:v>
                </c:pt>
                <c:pt idx="44">
                  <c:v>398</c:v>
                </c:pt>
                <c:pt idx="45">
                  <c:v>398</c:v>
                </c:pt>
                <c:pt idx="46">
                  <c:v>398</c:v>
                </c:pt>
                <c:pt idx="47">
                  <c:v>398</c:v>
                </c:pt>
                <c:pt idx="48">
                  <c:v>398</c:v>
                </c:pt>
                <c:pt idx="49">
                  <c:v>398</c:v>
                </c:pt>
                <c:pt idx="50">
                  <c:v>398</c:v>
                </c:pt>
                <c:pt idx="51">
                  <c:v>398</c:v>
                </c:pt>
                <c:pt idx="52">
                  <c:v>398</c:v>
                </c:pt>
                <c:pt idx="53">
                  <c:v>398</c:v>
                </c:pt>
                <c:pt idx="54">
                  <c:v>398</c:v>
                </c:pt>
                <c:pt idx="55">
                  <c:v>398</c:v>
                </c:pt>
              </c:numCache>
            </c:numRef>
          </c:val>
        </c:ser>
        <c:axId val="176580096"/>
        <c:axId val="176581632"/>
      </c:areaChart>
      <c:lineChart>
        <c:grouping val="standard"/>
        <c:ser>
          <c:idx val="0"/>
          <c:order val="0"/>
          <c:tx>
            <c:strRef>
              <c:f>'CHART DATA'!$C$2</c:f>
              <c:strCache>
                <c:ptCount val="1"/>
                <c:pt idx="0">
                  <c:v>Oil</c:v>
                </c:pt>
              </c:strCache>
            </c:strRef>
          </c:tx>
          <c:spPr>
            <a:ln w="57150">
              <a:solidFill>
                <a:srgbClr val="FFC000"/>
              </a:solidFill>
              <a:prstDash val="solid"/>
            </a:ln>
          </c:spPr>
          <c:marker>
            <c:symbol val="none"/>
          </c:marker>
          <c:cat>
            <c:numRef>
              <c:f>'CHART DATA'!$B$27:$B$87</c:f>
              <c:numCache>
                <c:formatCode>m/d/yyyy</c:formatCode>
                <c:ptCount val="61"/>
                <c:pt idx="0">
                  <c:v>38077</c:v>
                </c:pt>
                <c:pt idx="1">
                  <c:v>38168</c:v>
                </c:pt>
                <c:pt idx="2">
                  <c:v>38260</c:v>
                </c:pt>
                <c:pt idx="3">
                  <c:v>38352</c:v>
                </c:pt>
                <c:pt idx="4">
                  <c:v>38442</c:v>
                </c:pt>
                <c:pt idx="5">
                  <c:v>38533</c:v>
                </c:pt>
                <c:pt idx="6">
                  <c:v>38625</c:v>
                </c:pt>
                <c:pt idx="7">
                  <c:v>38717</c:v>
                </c:pt>
                <c:pt idx="8">
                  <c:v>38807</c:v>
                </c:pt>
                <c:pt idx="9">
                  <c:v>38898</c:v>
                </c:pt>
                <c:pt idx="10">
                  <c:v>38990</c:v>
                </c:pt>
                <c:pt idx="11">
                  <c:v>39082</c:v>
                </c:pt>
                <c:pt idx="12">
                  <c:v>39172</c:v>
                </c:pt>
                <c:pt idx="13">
                  <c:v>39263</c:v>
                </c:pt>
                <c:pt idx="14">
                  <c:v>39355</c:v>
                </c:pt>
                <c:pt idx="15">
                  <c:v>39447</c:v>
                </c:pt>
                <c:pt idx="16">
                  <c:v>39538</c:v>
                </c:pt>
                <c:pt idx="17">
                  <c:v>39629</c:v>
                </c:pt>
                <c:pt idx="18">
                  <c:v>39721</c:v>
                </c:pt>
                <c:pt idx="19">
                  <c:v>39813</c:v>
                </c:pt>
                <c:pt idx="20">
                  <c:v>39903</c:v>
                </c:pt>
                <c:pt idx="21">
                  <c:v>39994</c:v>
                </c:pt>
                <c:pt idx="22">
                  <c:v>40086</c:v>
                </c:pt>
                <c:pt idx="23">
                  <c:v>40178</c:v>
                </c:pt>
                <c:pt idx="24">
                  <c:v>40268</c:v>
                </c:pt>
                <c:pt idx="25">
                  <c:v>40359</c:v>
                </c:pt>
                <c:pt idx="26">
                  <c:v>40451</c:v>
                </c:pt>
                <c:pt idx="27">
                  <c:v>40543</c:v>
                </c:pt>
                <c:pt idx="28">
                  <c:v>40633</c:v>
                </c:pt>
                <c:pt idx="29">
                  <c:v>40724</c:v>
                </c:pt>
                <c:pt idx="30">
                  <c:v>40816</c:v>
                </c:pt>
                <c:pt idx="31">
                  <c:v>40908</c:v>
                </c:pt>
                <c:pt idx="32">
                  <c:v>40999</c:v>
                </c:pt>
                <c:pt idx="33">
                  <c:v>41090</c:v>
                </c:pt>
                <c:pt idx="34">
                  <c:v>41182</c:v>
                </c:pt>
                <c:pt idx="35">
                  <c:v>41274</c:v>
                </c:pt>
                <c:pt idx="36">
                  <c:v>41364</c:v>
                </c:pt>
                <c:pt idx="37">
                  <c:v>41455</c:v>
                </c:pt>
                <c:pt idx="38">
                  <c:v>41547</c:v>
                </c:pt>
                <c:pt idx="39">
                  <c:v>41639</c:v>
                </c:pt>
                <c:pt idx="40">
                  <c:v>41729</c:v>
                </c:pt>
                <c:pt idx="41">
                  <c:v>41820</c:v>
                </c:pt>
                <c:pt idx="42">
                  <c:v>41912</c:v>
                </c:pt>
                <c:pt idx="43">
                  <c:v>42004</c:v>
                </c:pt>
                <c:pt idx="44">
                  <c:v>42094</c:v>
                </c:pt>
                <c:pt idx="45">
                  <c:v>42185</c:v>
                </c:pt>
                <c:pt idx="46">
                  <c:v>42277</c:v>
                </c:pt>
                <c:pt idx="47">
                  <c:v>42369</c:v>
                </c:pt>
                <c:pt idx="48">
                  <c:v>42460</c:v>
                </c:pt>
                <c:pt idx="49">
                  <c:v>42551</c:v>
                </c:pt>
                <c:pt idx="50">
                  <c:v>42643</c:v>
                </c:pt>
                <c:pt idx="51">
                  <c:v>42735</c:v>
                </c:pt>
                <c:pt idx="52">
                  <c:v>42825</c:v>
                </c:pt>
                <c:pt idx="53">
                  <c:v>42916</c:v>
                </c:pt>
                <c:pt idx="54">
                  <c:v>43008</c:v>
                </c:pt>
                <c:pt idx="55">
                  <c:v>43100</c:v>
                </c:pt>
              </c:numCache>
            </c:numRef>
          </c:cat>
          <c:val>
            <c:numRef>
              <c:f>'CHART DATA'!$C$27:$C$87</c:f>
              <c:numCache>
                <c:formatCode>General</c:formatCode>
                <c:ptCount val="61"/>
                <c:pt idx="0">
                  <c:v>100</c:v>
                </c:pt>
                <c:pt idx="1">
                  <c:v>110.88287166718506</c:v>
                </c:pt>
                <c:pt idx="2">
                  <c:v>126.21641249092222</c:v>
                </c:pt>
                <c:pt idx="3">
                  <c:v>132.9909741674447</c:v>
                </c:pt>
                <c:pt idx="4">
                  <c:v>143.56261022927632</c:v>
                </c:pt>
                <c:pt idx="5">
                  <c:v>158.0454403983816</c:v>
                </c:pt>
                <c:pt idx="6">
                  <c:v>186.62724348998864</c:v>
                </c:pt>
                <c:pt idx="7">
                  <c:v>175.99336030708668</c:v>
                </c:pt>
                <c:pt idx="8">
                  <c:v>189.85371926548424</c:v>
                </c:pt>
                <c:pt idx="9">
                  <c:v>212.5739184562714</c:v>
                </c:pt>
                <c:pt idx="10">
                  <c:v>214.01597676107392</c:v>
                </c:pt>
                <c:pt idx="11">
                  <c:v>183.71200331984571</c:v>
                </c:pt>
                <c:pt idx="12">
                  <c:v>178.00601722170339</c:v>
                </c:pt>
                <c:pt idx="13">
                  <c:v>205.82010582010579</c:v>
                </c:pt>
                <c:pt idx="14">
                  <c:v>228.97603485838781</c:v>
                </c:pt>
                <c:pt idx="15">
                  <c:v>272.69426289034436</c:v>
                </c:pt>
                <c:pt idx="16">
                  <c:v>297.13663243075018</c:v>
                </c:pt>
                <c:pt idx="17">
                  <c:v>376.94781616350201</c:v>
                </c:pt>
                <c:pt idx="18">
                  <c:v>359.38375350139961</c:v>
                </c:pt>
                <c:pt idx="19">
                  <c:v>174.561676522461</c:v>
                </c:pt>
                <c:pt idx="20">
                  <c:v>137.59194761580983</c:v>
                </c:pt>
                <c:pt idx="21">
                  <c:v>184.15617874534738</c:v>
                </c:pt>
                <c:pt idx="22">
                  <c:v>212.33097054759128</c:v>
                </c:pt>
                <c:pt idx="23">
                  <c:v>235.00822102129328</c:v>
                </c:pt>
                <c:pt idx="24">
                  <c:v>239.79079554527098</c:v>
                </c:pt>
                <c:pt idx="25">
                  <c:v>243.17721851179681</c:v>
                </c:pt>
                <c:pt idx="26">
                  <c:v>234.98979838849237</c:v>
                </c:pt>
                <c:pt idx="27">
                  <c:v>265.92195394073394</c:v>
                </c:pt>
                <c:pt idx="28">
                  <c:v>310.24072502502531</c:v>
                </c:pt>
                <c:pt idx="29">
                  <c:v>342.71757337427829</c:v>
                </c:pt>
                <c:pt idx="30">
                  <c:v>320.74531173910049</c:v>
                </c:pt>
                <c:pt idx="31">
                  <c:v>321.13885584162324</c:v>
                </c:pt>
                <c:pt idx="32">
                  <c:v>350.01747051233428</c:v>
                </c:pt>
                <c:pt idx="33">
                  <c:v>320.19624811814197</c:v>
                </c:pt>
                <c:pt idx="34">
                  <c:v>319.89683161606911</c:v>
                </c:pt>
                <c:pt idx="35">
                  <c:v>317.17129344296183</c:v>
                </c:pt>
                <c:pt idx="36">
                  <c:v>327.27629824462878</c:v>
                </c:pt>
                <c:pt idx="37">
                  <c:v>319.87357817304701</c:v>
                </c:pt>
                <c:pt idx="38">
                  <c:v>317.05712245253659</c:v>
                </c:pt>
                <c:pt idx="39">
                  <c:v>313.10722377840028</c:v>
                </c:pt>
                <c:pt idx="40">
                  <c:v>309.12544938997831</c:v>
                </c:pt>
                <c:pt idx="41">
                  <c:v>305.34893004046074</c:v>
                </c:pt>
                <c:pt idx="42">
                  <c:v>301.85509596327364</c:v>
                </c:pt>
                <c:pt idx="43">
                  <c:v>298.4252678369125</c:v>
                </c:pt>
                <c:pt idx="44">
                  <c:v>295.12608057258461</c:v>
                </c:pt>
                <c:pt idx="45">
                  <c:v>291.86336688398467</c:v>
                </c:pt>
                <c:pt idx="46">
                  <c:v>288.63672354400626</c:v>
                </c:pt>
                <c:pt idx="47">
                  <c:v>285.44575178335202</c:v>
                </c:pt>
                <c:pt idx="48">
                  <c:v>283.1384112340528</c:v>
                </c:pt>
                <c:pt idx="49">
                  <c:v>280.84972158558975</c:v>
                </c:pt>
                <c:pt idx="50">
                  <c:v>278.57953207733766</c:v>
                </c:pt>
                <c:pt idx="51">
                  <c:v>276.32769316731401</c:v>
                </c:pt>
                <c:pt idx="52">
                  <c:v>275.04185812654981</c:v>
                </c:pt>
                <c:pt idx="53">
                  <c:v>273.76200645912365</c:v>
                </c:pt>
                <c:pt idx="54">
                  <c:v>272.48811032261659</c:v>
                </c:pt>
                <c:pt idx="55">
                  <c:v>271.22014200417624</c:v>
                </c:pt>
              </c:numCache>
            </c:numRef>
          </c:val>
        </c:ser>
        <c:marker val="1"/>
        <c:axId val="176580096"/>
        <c:axId val="176581632"/>
      </c:lineChart>
      <c:lineChart>
        <c:grouping val="standard"/>
        <c:ser>
          <c:idx val="1"/>
          <c:order val="1"/>
          <c:tx>
            <c:strRef>
              <c:f>'CHART DATA'!$D$2</c:f>
              <c:strCache>
                <c:ptCount val="1"/>
                <c:pt idx="0">
                  <c:v>Metals</c:v>
                </c:pt>
              </c:strCache>
            </c:strRef>
          </c:tx>
          <c:spPr>
            <a:ln w="57150">
              <a:solidFill>
                <a:srgbClr val="002060"/>
              </a:solidFill>
              <a:prstDash val="solid"/>
            </a:ln>
          </c:spPr>
          <c:marker>
            <c:symbol val="none"/>
          </c:marker>
          <c:cat>
            <c:numRef>
              <c:f>'CHART DATA'!$B$27:$B$87</c:f>
              <c:numCache>
                <c:formatCode>m/d/yyyy</c:formatCode>
                <c:ptCount val="61"/>
                <c:pt idx="0">
                  <c:v>38077</c:v>
                </c:pt>
                <c:pt idx="1">
                  <c:v>38168</c:v>
                </c:pt>
                <c:pt idx="2">
                  <c:v>38260</c:v>
                </c:pt>
                <c:pt idx="3">
                  <c:v>38352</c:v>
                </c:pt>
                <c:pt idx="4">
                  <c:v>38442</c:v>
                </c:pt>
                <c:pt idx="5">
                  <c:v>38533</c:v>
                </c:pt>
                <c:pt idx="6">
                  <c:v>38625</c:v>
                </c:pt>
                <c:pt idx="7">
                  <c:v>38717</c:v>
                </c:pt>
                <c:pt idx="8">
                  <c:v>38807</c:v>
                </c:pt>
                <c:pt idx="9">
                  <c:v>38898</c:v>
                </c:pt>
                <c:pt idx="10">
                  <c:v>38990</c:v>
                </c:pt>
                <c:pt idx="11">
                  <c:v>39082</c:v>
                </c:pt>
                <c:pt idx="12">
                  <c:v>39172</c:v>
                </c:pt>
                <c:pt idx="13">
                  <c:v>39263</c:v>
                </c:pt>
                <c:pt idx="14">
                  <c:v>39355</c:v>
                </c:pt>
                <c:pt idx="15">
                  <c:v>39447</c:v>
                </c:pt>
                <c:pt idx="16">
                  <c:v>39538</c:v>
                </c:pt>
                <c:pt idx="17">
                  <c:v>39629</c:v>
                </c:pt>
                <c:pt idx="18">
                  <c:v>39721</c:v>
                </c:pt>
                <c:pt idx="19">
                  <c:v>39813</c:v>
                </c:pt>
                <c:pt idx="20">
                  <c:v>39903</c:v>
                </c:pt>
                <c:pt idx="21">
                  <c:v>39994</c:v>
                </c:pt>
                <c:pt idx="22">
                  <c:v>40086</c:v>
                </c:pt>
                <c:pt idx="23">
                  <c:v>40178</c:v>
                </c:pt>
                <c:pt idx="24">
                  <c:v>40268</c:v>
                </c:pt>
                <c:pt idx="25">
                  <c:v>40359</c:v>
                </c:pt>
                <c:pt idx="26">
                  <c:v>40451</c:v>
                </c:pt>
                <c:pt idx="27">
                  <c:v>40543</c:v>
                </c:pt>
                <c:pt idx="28">
                  <c:v>40633</c:v>
                </c:pt>
                <c:pt idx="29">
                  <c:v>40724</c:v>
                </c:pt>
                <c:pt idx="30">
                  <c:v>40816</c:v>
                </c:pt>
                <c:pt idx="31">
                  <c:v>40908</c:v>
                </c:pt>
                <c:pt idx="32">
                  <c:v>40999</c:v>
                </c:pt>
                <c:pt idx="33">
                  <c:v>41090</c:v>
                </c:pt>
                <c:pt idx="34">
                  <c:v>41182</c:v>
                </c:pt>
                <c:pt idx="35">
                  <c:v>41274</c:v>
                </c:pt>
                <c:pt idx="36">
                  <c:v>41364</c:v>
                </c:pt>
                <c:pt idx="37">
                  <c:v>41455</c:v>
                </c:pt>
                <c:pt idx="38">
                  <c:v>41547</c:v>
                </c:pt>
                <c:pt idx="39">
                  <c:v>41639</c:v>
                </c:pt>
                <c:pt idx="40">
                  <c:v>41729</c:v>
                </c:pt>
                <c:pt idx="41">
                  <c:v>41820</c:v>
                </c:pt>
                <c:pt idx="42">
                  <c:v>41912</c:v>
                </c:pt>
                <c:pt idx="43">
                  <c:v>42004</c:v>
                </c:pt>
                <c:pt idx="44">
                  <c:v>42094</c:v>
                </c:pt>
                <c:pt idx="45">
                  <c:v>42185</c:v>
                </c:pt>
                <c:pt idx="46">
                  <c:v>42277</c:v>
                </c:pt>
                <c:pt idx="47">
                  <c:v>42369</c:v>
                </c:pt>
                <c:pt idx="48">
                  <c:v>42460</c:v>
                </c:pt>
                <c:pt idx="49">
                  <c:v>42551</c:v>
                </c:pt>
                <c:pt idx="50">
                  <c:v>42643</c:v>
                </c:pt>
                <c:pt idx="51">
                  <c:v>42735</c:v>
                </c:pt>
                <c:pt idx="52">
                  <c:v>42825</c:v>
                </c:pt>
                <c:pt idx="53">
                  <c:v>42916</c:v>
                </c:pt>
                <c:pt idx="54">
                  <c:v>43008</c:v>
                </c:pt>
                <c:pt idx="55">
                  <c:v>43100</c:v>
                </c:pt>
              </c:numCache>
            </c:numRef>
          </c:cat>
          <c:val>
            <c:numRef>
              <c:f>'CHART DATA'!$D$27:$D$87</c:f>
              <c:numCache>
                <c:formatCode>General</c:formatCode>
                <c:ptCount val="61"/>
                <c:pt idx="0">
                  <c:v>100</c:v>
                </c:pt>
                <c:pt idx="1">
                  <c:v>100.01216811050344</c:v>
                </c:pt>
                <c:pt idx="2">
                  <c:v>102.87094495254235</c:v>
                </c:pt>
                <c:pt idx="3">
                  <c:v>109.28414189767598</c:v>
                </c:pt>
                <c:pt idx="4">
                  <c:v>121.34317673432398</c:v>
                </c:pt>
                <c:pt idx="5">
                  <c:v>121.53914099737302</c:v>
                </c:pt>
                <c:pt idx="6">
                  <c:v>124.56668554571779</c:v>
                </c:pt>
                <c:pt idx="7">
                  <c:v>137.01077381077334</c:v>
                </c:pt>
                <c:pt idx="8">
                  <c:v>160.99175192973138</c:v>
                </c:pt>
                <c:pt idx="9">
                  <c:v>198.2194279890966</c:v>
                </c:pt>
                <c:pt idx="10">
                  <c:v>208.03502647989441</c:v>
                </c:pt>
                <c:pt idx="11">
                  <c:v>220.7006588530266</c:v>
                </c:pt>
                <c:pt idx="12">
                  <c:v>222.1924371963924</c:v>
                </c:pt>
                <c:pt idx="13">
                  <c:v>254.19882968931859</c:v>
                </c:pt>
                <c:pt idx="14">
                  <c:v>231.76558562877574</c:v>
                </c:pt>
                <c:pt idx="15">
                  <c:v>216.57970249054449</c:v>
                </c:pt>
                <c:pt idx="16">
                  <c:v>239.74301274499021</c:v>
                </c:pt>
                <c:pt idx="17">
                  <c:v>242.00676280348139</c:v>
                </c:pt>
                <c:pt idx="18">
                  <c:v>221.56483725727801</c:v>
                </c:pt>
                <c:pt idx="19">
                  <c:v>149.28841108364784</c:v>
                </c:pt>
                <c:pt idx="20">
                  <c:v>135.8039142113733</c:v>
                </c:pt>
                <c:pt idx="21">
                  <c:v>152.09739392910438</c:v>
                </c:pt>
                <c:pt idx="22">
                  <c:v>190.26681275829779</c:v>
                </c:pt>
                <c:pt idx="23">
                  <c:v>210.57233964406799</c:v>
                </c:pt>
                <c:pt idx="24">
                  <c:v>241.04678262446114</c:v>
                </c:pt>
                <c:pt idx="25">
                  <c:v>253.19456962523958</c:v>
                </c:pt>
                <c:pt idx="26">
                  <c:v>243.66535497234023</c:v>
                </c:pt>
                <c:pt idx="27">
                  <c:v>282.71512565692461</c:v>
                </c:pt>
                <c:pt idx="28">
                  <c:v>313.574922625699</c:v>
                </c:pt>
                <c:pt idx="29">
                  <c:v>304.88641034428304</c:v>
                </c:pt>
                <c:pt idx="30">
                  <c:v>293.91571377512986</c:v>
                </c:pt>
                <c:pt idx="31">
                  <c:v>246.46362089302579</c:v>
                </c:pt>
                <c:pt idx="32">
                  <c:v>258.98393668745865</c:v>
                </c:pt>
                <c:pt idx="33">
                  <c:v>244.87834824531788</c:v>
                </c:pt>
                <c:pt idx="34">
                  <c:v>225.14229307344399</c:v>
                </c:pt>
                <c:pt idx="35">
                  <c:v>234.68581811079281</c:v>
                </c:pt>
                <c:pt idx="36">
                  <c:v>254.49758753264621</c:v>
                </c:pt>
                <c:pt idx="37">
                  <c:v>247.56049911619021</c:v>
                </c:pt>
                <c:pt idx="38">
                  <c:v>246.59220437607021</c:v>
                </c:pt>
                <c:pt idx="39">
                  <c:v>245.91956655858198</c:v>
                </c:pt>
                <c:pt idx="40">
                  <c:v>240.19536239498538</c:v>
                </c:pt>
                <c:pt idx="41">
                  <c:v>238.58443830369217</c:v>
                </c:pt>
                <c:pt idx="42">
                  <c:v>236.92319689706201</c:v>
                </c:pt>
                <c:pt idx="43">
                  <c:v>236.27216070653051</c:v>
                </c:pt>
                <c:pt idx="44">
                  <c:v>236.32709950006139</c:v>
                </c:pt>
                <c:pt idx="45">
                  <c:v>236.38205106814198</c:v>
                </c:pt>
                <c:pt idx="46">
                  <c:v>236.437015413746</c:v>
                </c:pt>
                <c:pt idx="47">
                  <c:v>236.49199253984338</c:v>
                </c:pt>
                <c:pt idx="48">
                  <c:v>237.00194637503716</c:v>
                </c:pt>
                <c:pt idx="49">
                  <c:v>237.51299983694759</c:v>
                </c:pt>
                <c:pt idx="50">
                  <c:v>238.02515529673278</c:v>
                </c:pt>
                <c:pt idx="51">
                  <c:v>238.53841513065927</c:v>
                </c:pt>
                <c:pt idx="52">
                  <c:v>239.11657328972311</c:v>
                </c:pt>
                <c:pt idx="53">
                  <c:v>239.69613276126398</c:v>
                </c:pt>
                <c:pt idx="54">
                  <c:v>240.27709694171421</c:v>
                </c:pt>
                <c:pt idx="55">
                  <c:v>240.85946923574178</c:v>
                </c:pt>
              </c:numCache>
            </c:numRef>
          </c:val>
        </c:ser>
        <c:ser>
          <c:idx val="2"/>
          <c:order val="2"/>
          <c:tx>
            <c:strRef>
              <c:f>'CHART DATA'!$E$2</c:f>
              <c:strCache>
                <c:ptCount val="1"/>
                <c:pt idx="0">
                  <c:v>Food</c:v>
                </c:pt>
              </c:strCache>
            </c:strRef>
          </c:tx>
          <c:spPr>
            <a:ln w="57150">
              <a:solidFill>
                <a:srgbClr val="FFFF00"/>
              </a:solidFill>
            </a:ln>
          </c:spPr>
          <c:marker>
            <c:symbol val="none"/>
          </c:marker>
          <c:cat>
            <c:numRef>
              <c:f>'CHART DATA'!$B$27:$B$87</c:f>
              <c:numCache>
                <c:formatCode>m/d/yyyy</c:formatCode>
                <c:ptCount val="61"/>
                <c:pt idx="0">
                  <c:v>38077</c:v>
                </c:pt>
                <c:pt idx="1">
                  <c:v>38168</c:v>
                </c:pt>
                <c:pt idx="2">
                  <c:v>38260</c:v>
                </c:pt>
                <c:pt idx="3">
                  <c:v>38352</c:v>
                </c:pt>
                <c:pt idx="4">
                  <c:v>38442</c:v>
                </c:pt>
                <c:pt idx="5">
                  <c:v>38533</c:v>
                </c:pt>
                <c:pt idx="6">
                  <c:v>38625</c:v>
                </c:pt>
                <c:pt idx="7">
                  <c:v>38717</c:v>
                </c:pt>
                <c:pt idx="8">
                  <c:v>38807</c:v>
                </c:pt>
                <c:pt idx="9">
                  <c:v>38898</c:v>
                </c:pt>
                <c:pt idx="10">
                  <c:v>38990</c:v>
                </c:pt>
                <c:pt idx="11">
                  <c:v>39082</c:v>
                </c:pt>
                <c:pt idx="12">
                  <c:v>39172</c:v>
                </c:pt>
                <c:pt idx="13">
                  <c:v>39263</c:v>
                </c:pt>
                <c:pt idx="14">
                  <c:v>39355</c:v>
                </c:pt>
                <c:pt idx="15">
                  <c:v>39447</c:v>
                </c:pt>
                <c:pt idx="16">
                  <c:v>39538</c:v>
                </c:pt>
                <c:pt idx="17">
                  <c:v>39629</c:v>
                </c:pt>
                <c:pt idx="18">
                  <c:v>39721</c:v>
                </c:pt>
                <c:pt idx="19">
                  <c:v>39813</c:v>
                </c:pt>
                <c:pt idx="20">
                  <c:v>39903</c:v>
                </c:pt>
                <c:pt idx="21">
                  <c:v>39994</c:v>
                </c:pt>
                <c:pt idx="22">
                  <c:v>40086</c:v>
                </c:pt>
                <c:pt idx="23">
                  <c:v>40178</c:v>
                </c:pt>
                <c:pt idx="24">
                  <c:v>40268</c:v>
                </c:pt>
                <c:pt idx="25">
                  <c:v>40359</c:v>
                </c:pt>
                <c:pt idx="26">
                  <c:v>40451</c:v>
                </c:pt>
                <c:pt idx="27">
                  <c:v>40543</c:v>
                </c:pt>
                <c:pt idx="28">
                  <c:v>40633</c:v>
                </c:pt>
                <c:pt idx="29">
                  <c:v>40724</c:v>
                </c:pt>
                <c:pt idx="30">
                  <c:v>40816</c:v>
                </c:pt>
                <c:pt idx="31">
                  <c:v>40908</c:v>
                </c:pt>
                <c:pt idx="32">
                  <c:v>40999</c:v>
                </c:pt>
                <c:pt idx="33">
                  <c:v>41090</c:v>
                </c:pt>
                <c:pt idx="34">
                  <c:v>41182</c:v>
                </c:pt>
                <c:pt idx="35">
                  <c:v>41274</c:v>
                </c:pt>
                <c:pt idx="36">
                  <c:v>41364</c:v>
                </c:pt>
                <c:pt idx="37">
                  <c:v>41455</c:v>
                </c:pt>
                <c:pt idx="38">
                  <c:v>41547</c:v>
                </c:pt>
                <c:pt idx="39">
                  <c:v>41639</c:v>
                </c:pt>
                <c:pt idx="40">
                  <c:v>41729</c:v>
                </c:pt>
                <c:pt idx="41">
                  <c:v>41820</c:v>
                </c:pt>
                <c:pt idx="42">
                  <c:v>41912</c:v>
                </c:pt>
                <c:pt idx="43">
                  <c:v>42004</c:v>
                </c:pt>
                <c:pt idx="44">
                  <c:v>42094</c:v>
                </c:pt>
                <c:pt idx="45">
                  <c:v>42185</c:v>
                </c:pt>
                <c:pt idx="46">
                  <c:v>42277</c:v>
                </c:pt>
                <c:pt idx="47">
                  <c:v>42369</c:v>
                </c:pt>
                <c:pt idx="48">
                  <c:v>42460</c:v>
                </c:pt>
                <c:pt idx="49">
                  <c:v>42551</c:v>
                </c:pt>
                <c:pt idx="50">
                  <c:v>42643</c:v>
                </c:pt>
                <c:pt idx="51">
                  <c:v>42735</c:v>
                </c:pt>
                <c:pt idx="52">
                  <c:v>42825</c:v>
                </c:pt>
                <c:pt idx="53">
                  <c:v>42916</c:v>
                </c:pt>
                <c:pt idx="54">
                  <c:v>43008</c:v>
                </c:pt>
                <c:pt idx="55">
                  <c:v>43100</c:v>
                </c:pt>
              </c:numCache>
            </c:numRef>
          </c:cat>
          <c:val>
            <c:numRef>
              <c:f>'CHART DATA'!$E$27:$E$87</c:f>
              <c:numCache>
                <c:formatCode>General</c:formatCode>
                <c:ptCount val="61"/>
                <c:pt idx="0">
                  <c:v>100</c:v>
                </c:pt>
                <c:pt idx="1">
                  <c:v>105.22711556097684</c:v>
                </c:pt>
                <c:pt idx="2">
                  <c:v>96.340703155736719</c:v>
                </c:pt>
                <c:pt idx="3">
                  <c:v>91.679046115243779</c:v>
                </c:pt>
                <c:pt idx="4">
                  <c:v>96.580479030462826</c:v>
                </c:pt>
                <c:pt idx="5">
                  <c:v>98.126074055636238</c:v>
                </c:pt>
                <c:pt idx="6">
                  <c:v>97.890884104705108</c:v>
                </c:pt>
                <c:pt idx="7">
                  <c:v>97.34131714684753</c:v>
                </c:pt>
                <c:pt idx="8">
                  <c:v>101.10598527854906</c:v>
                </c:pt>
                <c:pt idx="9">
                  <c:v>110.0549330222057</c:v>
                </c:pt>
                <c:pt idx="10">
                  <c:v>109.0200160060181</c:v>
                </c:pt>
                <c:pt idx="11">
                  <c:v>110.329909555841</c:v>
                </c:pt>
                <c:pt idx="12">
                  <c:v>114.53284510038904</c:v>
                </c:pt>
                <c:pt idx="13">
                  <c:v>117.65895535541526</c:v>
                </c:pt>
                <c:pt idx="14">
                  <c:v>126.57551150673441</c:v>
                </c:pt>
                <c:pt idx="15">
                  <c:v>137.16695620821838</c:v>
                </c:pt>
                <c:pt idx="16">
                  <c:v>159.43387625789561</c:v>
                </c:pt>
                <c:pt idx="17">
                  <c:v>170.25638222608518</c:v>
                </c:pt>
                <c:pt idx="18">
                  <c:v>161.39297146002141</c:v>
                </c:pt>
                <c:pt idx="19">
                  <c:v>120.7243009434487</c:v>
                </c:pt>
                <c:pt idx="20">
                  <c:v>122.8438973542483</c:v>
                </c:pt>
                <c:pt idx="21">
                  <c:v>135.37090376312611</c:v>
                </c:pt>
                <c:pt idx="22">
                  <c:v>131.08117235629541</c:v>
                </c:pt>
                <c:pt idx="23">
                  <c:v>132.7615265845138</c:v>
                </c:pt>
                <c:pt idx="24">
                  <c:v>135.14860289515391</c:v>
                </c:pt>
                <c:pt idx="25">
                  <c:v>136.41001217877499</c:v>
                </c:pt>
                <c:pt idx="26">
                  <c:v>146.52845520317771</c:v>
                </c:pt>
                <c:pt idx="27">
                  <c:v>163.8479846171962</c:v>
                </c:pt>
                <c:pt idx="28">
                  <c:v>180.8472825391934</c:v>
                </c:pt>
                <c:pt idx="29">
                  <c:v>181.70274459393838</c:v>
                </c:pt>
                <c:pt idx="30">
                  <c:v>174.43753874809028</c:v>
                </c:pt>
                <c:pt idx="31">
                  <c:v>159.62432378475762</c:v>
                </c:pt>
                <c:pt idx="32">
                  <c:v>164.44606605742169</c:v>
                </c:pt>
                <c:pt idx="33">
                  <c:v>166.63096854423671</c:v>
                </c:pt>
                <c:pt idx="34">
                  <c:v>179.31670705888661</c:v>
                </c:pt>
                <c:pt idx="35">
                  <c:v>173.54171509673651</c:v>
                </c:pt>
                <c:pt idx="36">
                  <c:v>175.39374190468484</c:v>
                </c:pt>
                <c:pt idx="37">
                  <c:v>168.50179994774061</c:v>
                </c:pt>
                <c:pt idx="38">
                  <c:v>164.73821471616751</c:v>
                </c:pt>
                <c:pt idx="39">
                  <c:v>158.57545321566238</c:v>
                </c:pt>
                <c:pt idx="40">
                  <c:v>158.41475009535662</c:v>
                </c:pt>
                <c:pt idx="41">
                  <c:v>157.41402612153678</c:v>
                </c:pt>
                <c:pt idx="42">
                  <c:v>156.51484861714579</c:v>
                </c:pt>
                <c:pt idx="43">
                  <c:v>154.19573561735695</c:v>
                </c:pt>
                <c:pt idx="44">
                  <c:v>153.51027151212278</c:v>
                </c:pt>
                <c:pt idx="45">
                  <c:v>152.82785457961131</c:v>
                </c:pt>
                <c:pt idx="46">
                  <c:v>152.14847127387378</c:v>
                </c:pt>
                <c:pt idx="47">
                  <c:v>151.4721081091794</c:v>
                </c:pt>
                <c:pt idx="48">
                  <c:v>150.57219816463879</c:v>
                </c:pt>
                <c:pt idx="49">
                  <c:v>149.67763466914494</c:v>
                </c:pt>
                <c:pt idx="50">
                  <c:v>148.78838585895079</c:v>
                </c:pt>
                <c:pt idx="51">
                  <c:v>147.9044201590068</c:v>
                </c:pt>
                <c:pt idx="52">
                  <c:v>147.60164639266767</c:v>
                </c:pt>
                <c:pt idx="53">
                  <c:v>147.29949243169511</c:v>
                </c:pt>
                <c:pt idx="54">
                  <c:v>146.9979570072951</c:v>
                </c:pt>
                <c:pt idx="55">
                  <c:v>146.69703885326288</c:v>
                </c:pt>
              </c:numCache>
            </c:numRef>
          </c:val>
        </c:ser>
        <c:ser>
          <c:idx val="7"/>
          <c:order val="4"/>
          <c:tx>
            <c:v>Dummy</c:v>
          </c:tx>
          <c:spPr>
            <a:ln w="31750">
              <a:solidFill>
                <a:srgbClr val="000000"/>
              </a:solidFill>
              <a:prstDash val="solid"/>
            </a:ln>
          </c:spPr>
          <c:marker>
            <c:symbol val="none"/>
          </c:marker>
          <c:cat>
            <c:numRef>
              <c:f>'CHART DATA'!$B$27:$B$69</c:f>
              <c:numCache>
                <c:formatCode>m/d/yyyy</c:formatCode>
                <c:ptCount val="43"/>
                <c:pt idx="0">
                  <c:v>38077</c:v>
                </c:pt>
                <c:pt idx="1">
                  <c:v>38168</c:v>
                </c:pt>
                <c:pt idx="2">
                  <c:v>38260</c:v>
                </c:pt>
                <c:pt idx="3">
                  <c:v>38352</c:v>
                </c:pt>
                <c:pt idx="4">
                  <c:v>38442</c:v>
                </c:pt>
                <c:pt idx="5">
                  <c:v>38533</c:v>
                </c:pt>
                <c:pt idx="6">
                  <c:v>38625</c:v>
                </c:pt>
                <c:pt idx="7">
                  <c:v>38717</c:v>
                </c:pt>
                <c:pt idx="8">
                  <c:v>38807</c:v>
                </c:pt>
                <c:pt idx="9">
                  <c:v>38898</c:v>
                </c:pt>
                <c:pt idx="10">
                  <c:v>38990</c:v>
                </c:pt>
                <c:pt idx="11">
                  <c:v>39082</c:v>
                </c:pt>
                <c:pt idx="12">
                  <c:v>39172</c:v>
                </c:pt>
                <c:pt idx="13">
                  <c:v>39263</c:v>
                </c:pt>
                <c:pt idx="14">
                  <c:v>39355</c:v>
                </c:pt>
                <c:pt idx="15">
                  <c:v>39447</c:v>
                </c:pt>
                <c:pt idx="16">
                  <c:v>39538</c:v>
                </c:pt>
                <c:pt idx="17">
                  <c:v>39629</c:v>
                </c:pt>
                <c:pt idx="18">
                  <c:v>39721</c:v>
                </c:pt>
                <c:pt idx="19">
                  <c:v>39813</c:v>
                </c:pt>
                <c:pt idx="20">
                  <c:v>39903</c:v>
                </c:pt>
                <c:pt idx="21">
                  <c:v>39994</c:v>
                </c:pt>
                <c:pt idx="22">
                  <c:v>40086</c:v>
                </c:pt>
                <c:pt idx="23">
                  <c:v>40178</c:v>
                </c:pt>
                <c:pt idx="24">
                  <c:v>40268</c:v>
                </c:pt>
                <c:pt idx="25">
                  <c:v>40359</c:v>
                </c:pt>
                <c:pt idx="26">
                  <c:v>40451</c:v>
                </c:pt>
                <c:pt idx="27">
                  <c:v>40543</c:v>
                </c:pt>
                <c:pt idx="28">
                  <c:v>40633</c:v>
                </c:pt>
                <c:pt idx="29">
                  <c:v>40724</c:v>
                </c:pt>
                <c:pt idx="30">
                  <c:v>40816</c:v>
                </c:pt>
                <c:pt idx="31">
                  <c:v>40908</c:v>
                </c:pt>
                <c:pt idx="32">
                  <c:v>40999</c:v>
                </c:pt>
                <c:pt idx="33">
                  <c:v>41090</c:v>
                </c:pt>
                <c:pt idx="34">
                  <c:v>41182</c:v>
                </c:pt>
                <c:pt idx="35">
                  <c:v>41274</c:v>
                </c:pt>
                <c:pt idx="36">
                  <c:v>41364</c:v>
                </c:pt>
                <c:pt idx="37">
                  <c:v>41455</c:v>
                </c:pt>
                <c:pt idx="38">
                  <c:v>41547</c:v>
                </c:pt>
                <c:pt idx="39">
                  <c:v>41639</c:v>
                </c:pt>
                <c:pt idx="40">
                  <c:v>41729</c:v>
                </c:pt>
                <c:pt idx="41">
                  <c:v>41820</c:v>
                </c:pt>
                <c:pt idx="42">
                  <c:v>41912</c:v>
                </c:pt>
              </c:numCache>
            </c:numRef>
          </c:cat>
          <c:val>
            <c:numLit>
              <c:formatCode>General</c:formatCode>
              <c:ptCount val="2"/>
              <c:pt idx="0">
                <c:v>100</c:v>
              </c:pt>
              <c:pt idx="1">
                <c:v>100</c:v>
              </c:pt>
            </c:numLit>
          </c:val>
        </c:ser>
        <c:marker val="1"/>
        <c:axId val="176584960"/>
        <c:axId val="176583424"/>
      </c:lineChart>
      <c:dateAx>
        <c:axId val="176580096"/>
        <c:scaling>
          <c:orientation val="minMax"/>
          <c:min val="37987"/>
        </c:scaling>
        <c:axPos val="b"/>
        <c:numFmt formatCode="yyyy" sourceLinked="0"/>
        <c:tickLblPos val="low"/>
        <c:txPr>
          <a:bodyPr rot="0"/>
          <a:lstStyle/>
          <a:p>
            <a:pPr>
              <a:defRPr sz="2200" b="1">
                <a:solidFill>
                  <a:srgbClr val="FFFFFF"/>
                </a:solidFill>
              </a:defRPr>
            </a:pPr>
            <a:endParaRPr lang="en-US"/>
          </a:p>
        </c:txPr>
        <c:crossAx val="176581632"/>
        <c:crosses val="autoZero"/>
        <c:lblOffset val="100"/>
        <c:baseTimeUnit val="months"/>
        <c:majorUnit val="36"/>
        <c:majorTimeUnit val="months"/>
        <c:minorUnit val="12"/>
        <c:minorTimeUnit val="months"/>
      </c:dateAx>
      <c:valAx>
        <c:axId val="176581632"/>
        <c:scaling>
          <c:orientation val="minMax"/>
          <c:max val="400"/>
          <c:min val="50"/>
        </c:scaling>
        <c:axPos val="l"/>
        <c:numFmt formatCode="General" sourceLinked="1"/>
        <c:tickLblPos val="nextTo"/>
        <c:txPr>
          <a:bodyPr/>
          <a:lstStyle/>
          <a:p>
            <a:pPr>
              <a:defRPr sz="2200">
                <a:solidFill>
                  <a:srgbClr val="FFFFFF"/>
                </a:solidFill>
              </a:defRPr>
            </a:pPr>
            <a:endParaRPr lang="en-US"/>
          </a:p>
        </c:txPr>
        <c:crossAx val="176580096"/>
        <c:crosses val="autoZero"/>
        <c:crossBetween val="between"/>
        <c:majorUnit val="50"/>
      </c:valAx>
      <c:valAx>
        <c:axId val="176583424"/>
        <c:scaling>
          <c:orientation val="minMax"/>
          <c:max val="400"/>
          <c:min val="50"/>
        </c:scaling>
        <c:delete val="1"/>
        <c:axPos val="r"/>
        <c:numFmt formatCode="General" sourceLinked="1"/>
        <c:majorTickMark val="in"/>
        <c:tickLblPos val="none"/>
        <c:crossAx val="176584960"/>
        <c:crosses val="max"/>
        <c:crossBetween val="between"/>
        <c:majorUnit val="50"/>
      </c:valAx>
      <c:dateAx>
        <c:axId val="176584960"/>
        <c:scaling>
          <c:orientation val="minMax"/>
          <c:min val="37987"/>
        </c:scaling>
        <c:axPos val="b"/>
        <c:numFmt formatCode="m/d/yyyy" sourceLinked="1"/>
        <c:majorTickMark val="none"/>
        <c:tickLblPos val="none"/>
        <c:crossAx val="176583424"/>
        <c:crossesAt val="100"/>
        <c:auto val="1"/>
        <c:lblOffset val="100"/>
        <c:baseTimeUnit val="months"/>
        <c:majorUnit val="1"/>
        <c:minorUnit val="1"/>
      </c:dateAx>
      <c:spPr>
        <a:noFill/>
        <a:ln w="3175">
          <a:solidFill>
            <a:srgbClr val="FFFFFF"/>
          </a:solidFill>
          <a:prstDash val="solid"/>
        </a:ln>
      </c:spPr>
    </c:plotArea>
    <c:legend>
      <c:legendPos val="r"/>
      <c:legendEntry>
        <c:idx val="0"/>
        <c:delete val="1"/>
      </c:legendEntry>
      <c:legendEntry>
        <c:idx val="4"/>
        <c:delete val="1"/>
      </c:legendEntry>
      <c:layout>
        <c:manualLayout>
          <c:xMode val="edge"/>
          <c:yMode val="edge"/>
          <c:x val="1.2110458453515329E-3"/>
          <c:y val="2.5095795127384163E-2"/>
          <c:w val="0.98973936328517764"/>
          <c:h val="0.11913652302191828"/>
        </c:manualLayout>
      </c:layout>
      <c:txPr>
        <a:bodyPr/>
        <a:lstStyle/>
        <a:p>
          <a:pPr>
            <a:defRPr sz="2200" b="0">
              <a:solidFill>
                <a:srgbClr val="FFFFFF"/>
              </a:solidFill>
            </a:defRPr>
          </a:pPr>
          <a:endParaRPr lang="en-US"/>
        </a:p>
      </c:txPr>
    </c:legend>
    <c:plotVisOnly val="1"/>
    <c:dispBlanksAs val="gap"/>
  </c:chart>
  <c:spPr>
    <a:noFill/>
    <a:ln w="25400">
      <a:noFill/>
    </a:ln>
  </c:spPr>
  <c:txPr>
    <a:bodyPr/>
    <a:lstStyle/>
    <a:p>
      <a:pPr>
        <a:defRPr sz="2800">
          <a:latin typeface="Copperplate"/>
          <a:ea typeface="Arial"/>
          <a:cs typeface="Arial"/>
        </a:defRPr>
      </a:pPr>
      <a:endParaRPr lang="en-US"/>
    </a:p>
  </c:txPr>
  <c:externalData r:id="rId1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7.8100376132358429E-2"/>
          <c:y val="0.11474107169188122"/>
          <c:w val="0.47842547473076547"/>
          <c:h val="0.80021896841546458"/>
        </c:manualLayout>
      </c:layout>
      <c:barChart>
        <c:barDir val="col"/>
        <c:grouping val="stacked"/>
        <c:ser>
          <c:idx val="0"/>
          <c:order val="0"/>
          <c:spPr>
            <a:noFill/>
            <a:ln>
              <a:noFill/>
            </a:ln>
          </c:spPr>
          <c:cat>
            <c:strRef>
              <c:f>'Chart_Potential output'!$AN$55:$AN$60</c:f>
              <c:strCache>
                <c:ptCount val="6"/>
                <c:pt idx="0">
                  <c:v>PER</c:v>
                </c:pt>
                <c:pt idx="1">
                  <c:v>COL</c:v>
                </c:pt>
                <c:pt idx="2">
                  <c:v>URY</c:v>
                </c:pt>
                <c:pt idx="3">
                  <c:v>CHL</c:v>
                </c:pt>
                <c:pt idx="4">
                  <c:v>MEX</c:v>
                </c:pt>
                <c:pt idx="5">
                  <c:v>BRA</c:v>
                </c:pt>
              </c:strCache>
            </c:strRef>
          </c:cat>
          <c:val>
            <c:numRef>
              <c:f>'Chart_Potential output'!$AR$55:$AR$60</c:f>
              <c:numCache>
                <c:formatCode>#,##0.00</c:formatCode>
                <c:ptCount val="6"/>
                <c:pt idx="0">
                  <c:v>4.9972242401962932</c:v>
                </c:pt>
                <c:pt idx="1">
                  <c:v>3.6670662145031647</c:v>
                </c:pt>
                <c:pt idx="2">
                  <c:v>2.5980726163850107</c:v>
                </c:pt>
                <c:pt idx="3">
                  <c:v>3.0911872601593631</c:v>
                </c:pt>
                <c:pt idx="4">
                  <c:v>2.3759944001034938</c:v>
                </c:pt>
                <c:pt idx="5">
                  <c:v>2.2364965204382603</c:v>
                </c:pt>
              </c:numCache>
            </c:numRef>
          </c:val>
        </c:ser>
        <c:ser>
          <c:idx val="1"/>
          <c:order val="1"/>
          <c:tx>
            <c:strRef>
              <c:f>'Chart_Potential output'!$AS$29</c:f>
              <c:strCache>
                <c:ptCount val="1"/>
                <c:pt idx="0">
                  <c:v>MAX</c:v>
                </c:pt>
              </c:strCache>
            </c:strRef>
          </c:tx>
          <c:spPr>
            <a:gradFill flip="none" rotWithShape="1">
              <a:gsLst>
                <a:gs pos="0">
                  <a:srgbClr val="4BACC6">
                    <a:lumMod val="40000"/>
                    <a:lumOff val="60000"/>
                  </a:srgb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rgbClr val="4BACC6">
                    <a:lumMod val="40000"/>
                    <a:lumOff val="60000"/>
                  </a:srgbClr>
                </a:gs>
              </a:gsLst>
              <a:lin ang="0" scaled="1"/>
              <a:tileRect/>
            </a:gradFill>
            <a:ln w="3175">
              <a:solidFill>
                <a:schemeClr val="accent5">
                  <a:lumMod val="90000"/>
                </a:schemeClr>
              </a:solidFill>
            </a:ln>
          </c:spPr>
          <c:cat>
            <c:strRef>
              <c:f>'Chart_Potential output'!$C$32:$C$37</c:f>
              <c:strCache>
                <c:ptCount val="6"/>
                <c:pt idx="0">
                  <c:v>BRA</c:v>
                </c:pt>
                <c:pt idx="1">
                  <c:v>CHL</c:v>
                </c:pt>
                <c:pt idx="2">
                  <c:v>COL</c:v>
                </c:pt>
                <c:pt idx="3">
                  <c:v>MEX</c:v>
                </c:pt>
                <c:pt idx="4">
                  <c:v>PER</c:v>
                </c:pt>
                <c:pt idx="5">
                  <c:v>URY</c:v>
                </c:pt>
              </c:strCache>
            </c:strRef>
          </c:cat>
          <c:val>
            <c:numRef>
              <c:f>'Chart_Potential output'!$AT$55:$AT$60</c:f>
              <c:numCache>
                <c:formatCode>#,##0.00</c:formatCode>
                <c:ptCount val="6"/>
                <c:pt idx="0">
                  <c:v>0.86300295597968102</c:v>
                </c:pt>
                <c:pt idx="1">
                  <c:v>0.81722308753064954</c:v>
                </c:pt>
                <c:pt idx="2">
                  <c:v>1.6919866606836109</c:v>
                </c:pt>
                <c:pt idx="3">
                  <c:v>1.1149432797785721</c:v>
                </c:pt>
                <c:pt idx="4">
                  <c:v>0.91670013154090668</c:v>
                </c:pt>
                <c:pt idx="5">
                  <c:v>0.78893643585480788</c:v>
                </c:pt>
              </c:numCache>
            </c:numRef>
          </c:val>
        </c:ser>
        <c:gapWidth val="70"/>
        <c:overlap val="100"/>
        <c:axId val="178340224"/>
        <c:axId val="178342144"/>
      </c:barChart>
      <c:lineChart>
        <c:grouping val="standard"/>
        <c:ser>
          <c:idx val="2"/>
          <c:order val="2"/>
          <c:tx>
            <c:strRef>
              <c:f>'Chart_Potential output'!$AL$28</c:f>
              <c:strCache>
                <c:ptCount val="1"/>
                <c:pt idx="0">
                  <c:v>Actual real GDP growth (2003-12)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20"/>
            <c:spPr>
              <a:solidFill>
                <a:srgbClr val="FFFF00"/>
              </a:solidFill>
              <a:ln w="19050">
                <a:solidFill>
                  <a:srgbClr val="FFFF00"/>
                </a:solidFill>
              </a:ln>
            </c:spPr>
          </c:marker>
          <c:val>
            <c:numRef>
              <c:f>'Chart_Potential output'!$AO$55:$AO$60</c:f>
              <c:numCache>
                <c:formatCode>#,##0.00</c:formatCode>
                <c:ptCount val="6"/>
                <c:pt idx="0">
                  <c:v>6.5193503221976403</c:v>
                </c:pt>
                <c:pt idx="1">
                  <c:v>4.6459623942287154</c:v>
                </c:pt>
                <c:pt idx="2">
                  <c:v>5.2401794779696544</c:v>
                </c:pt>
                <c:pt idx="3">
                  <c:v>4.7271365663458305</c:v>
                </c:pt>
                <c:pt idx="4">
                  <c:v>2.5248440716492238</c:v>
                </c:pt>
                <c:pt idx="5">
                  <c:v>3.6034312090010512</c:v>
                </c:pt>
              </c:numCache>
            </c:numRef>
          </c:val>
        </c:ser>
        <c:marker val="1"/>
        <c:axId val="178340224"/>
        <c:axId val="178342144"/>
      </c:lineChart>
      <c:catAx>
        <c:axId val="178340224"/>
        <c:scaling>
          <c:orientation val="minMax"/>
        </c:scaling>
        <c:axPos val="b"/>
        <c:numFmt formatCode="General" sourceLinked="1"/>
        <c:tickLblPos val="low"/>
        <c:crossAx val="178342144"/>
        <c:crosses val="autoZero"/>
        <c:auto val="1"/>
        <c:lblAlgn val="ctr"/>
        <c:lblOffset val="100"/>
      </c:catAx>
      <c:valAx>
        <c:axId val="178342144"/>
        <c:scaling>
          <c:orientation val="minMax"/>
          <c:max val="7"/>
          <c:min val="0"/>
        </c:scaling>
        <c:axPos val="l"/>
        <c:numFmt formatCode="#,##0" sourceLinked="0"/>
        <c:majorTickMark val="in"/>
        <c:tickLblPos val="nextTo"/>
        <c:spPr>
          <a:ln w="3175">
            <a:solidFill>
              <a:srgbClr val="A7A7A7"/>
            </a:solidFill>
            <a:prstDash val="solid"/>
          </a:ln>
        </c:spPr>
        <c:crossAx val="178340224"/>
        <c:crosses val="autoZero"/>
        <c:crossBetween val="between"/>
      </c:valAx>
      <c:spPr>
        <a:noFill/>
        <a:ln w="3175">
          <a:solidFill>
            <a:srgbClr val="A7A7A7"/>
          </a:solidFill>
          <a:prstDash val="solid"/>
        </a:ln>
      </c:spPr>
    </c:plotArea>
    <c:plotVisOnly val="1"/>
    <c:dispBlanksAs val="gap"/>
  </c:chart>
  <c:spPr>
    <a:noFill/>
    <a:ln w="9525">
      <a:noFill/>
    </a:ln>
  </c:spPr>
  <c:txPr>
    <a:bodyPr/>
    <a:lstStyle/>
    <a:p>
      <a:pPr>
        <a:defRPr sz="2400">
          <a:solidFill>
            <a:srgbClr val="FFFFFF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7.8100376132358429E-2"/>
          <c:y val="4.4814363179833824E-2"/>
          <c:w val="0.85635235147341915"/>
          <c:h val="0.8670082102534904"/>
        </c:manualLayout>
      </c:layout>
      <c:barChart>
        <c:barDir val="col"/>
        <c:grouping val="stacked"/>
        <c:ser>
          <c:idx val="0"/>
          <c:order val="0"/>
          <c:spPr>
            <a:noFill/>
            <a:ln>
              <a:noFill/>
            </a:ln>
          </c:spPr>
          <c:cat>
            <c:strRef>
              <c:f>'Chart_Potential output'!$AN$62:$AN$65</c:f>
              <c:strCache>
                <c:ptCount val="4"/>
                <c:pt idx="0">
                  <c:v>ECU</c:v>
                </c:pt>
                <c:pt idx="1">
                  <c:v>PRY</c:v>
                </c:pt>
                <c:pt idx="2">
                  <c:v>BOL</c:v>
                </c:pt>
                <c:pt idx="3">
                  <c:v>VEN</c:v>
                </c:pt>
              </c:strCache>
            </c:strRef>
          </c:cat>
          <c:val>
            <c:numRef>
              <c:f>'Chart_Potential output'!$AR$62:$AR$65</c:f>
              <c:numCache>
                <c:formatCode>#,##0.00</c:formatCode>
                <c:ptCount val="4"/>
                <c:pt idx="0">
                  <c:v>4.2408936399614126</c:v>
                </c:pt>
                <c:pt idx="1">
                  <c:v>3.6253647378349054</c:v>
                </c:pt>
                <c:pt idx="2">
                  <c:v>3.3415928814654312</c:v>
                </c:pt>
                <c:pt idx="3">
                  <c:v>2.0840181362958625</c:v>
                </c:pt>
              </c:numCache>
            </c:numRef>
          </c:val>
        </c:ser>
        <c:ser>
          <c:idx val="1"/>
          <c:order val="1"/>
          <c:tx>
            <c:strRef>
              <c:f>'Chart_Potential output'!$AO$29</c:f>
              <c:strCache>
                <c:ptCount val="1"/>
                <c:pt idx="0">
                  <c:v>MAX</c:v>
                </c:pt>
              </c:strCache>
            </c:strRef>
          </c:tx>
          <c:spPr>
            <a:gradFill flip="none" rotWithShape="1">
              <a:gsLst>
                <a:gs pos="0">
                  <a:srgbClr val="4BACC6">
                    <a:lumMod val="40000"/>
                    <a:lumOff val="60000"/>
                  </a:srgb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rgbClr val="4BACC6">
                    <a:lumMod val="40000"/>
                    <a:lumOff val="60000"/>
                  </a:srgbClr>
                </a:gs>
              </a:gsLst>
              <a:lin ang="0" scaled="1"/>
              <a:tileRect/>
            </a:gradFill>
            <a:ln w="3175">
              <a:solidFill>
                <a:srgbClr val="75BAFF"/>
              </a:solidFill>
            </a:ln>
          </c:spPr>
          <c:cat>
            <c:strRef>
              <c:f>'Chart_Potential output'!$C$39:$C$42</c:f>
              <c:strCache>
                <c:ptCount val="4"/>
                <c:pt idx="0">
                  <c:v>BOL</c:v>
                </c:pt>
                <c:pt idx="1">
                  <c:v>ECU</c:v>
                </c:pt>
                <c:pt idx="2">
                  <c:v>PRY</c:v>
                </c:pt>
                <c:pt idx="3">
                  <c:v>VEN</c:v>
                </c:pt>
              </c:strCache>
            </c:strRef>
          </c:cat>
          <c:val>
            <c:numRef>
              <c:f>'Chart_Potential output'!$AT$62:$AT$65</c:f>
              <c:numCache>
                <c:formatCode>#,##0.00</c:formatCode>
                <c:ptCount val="4"/>
                <c:pt idx="0">
                  <c:v>0.602889412126006</c:v>
                </c:pt>
                <c:pt idx="1">
                  <c:v>0.70385128808601394</c:v>
                </c:pt>
                <c:pt idx="2">
                  <c:v>0.68514564593368765</c:v>
                </c:pt>
                <c:pt idx="3">
                  <c:v>1.3027362582216546</c:v>
                </c:pt>
              </c:numCache>
            </c:numRef>
          </c:val>
        </c:ser>
        <c:gapWidth val="70"/>
        <c:overlap val="100"/>
        <c:axId val="178387584"/>
        <c:axId val="178393856"/>
      </c:barChart>
      <c:lineChart>
        <c:grouping val="standard"/>
        <c:ser>
          <c:idx val="2"/>
          <c:order val="2"/>
          <c:tx>
            <c:strRef>
              <c:f>'Chart_Potential output'!$AL$28</c:f>
              <c:strCache>
                <c:ptCount val="1"/>
                <c:pt idx="0">
                  <c:v>Actual real GDP growth (2003-12)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20"/>
            <c:spPr>
              <a:solidFill>
                <a:srgbClr val="FFFF00"/>
              </a:solidFill>
              <a:ln w="19050">
                <a:solidFill>
                  <a:srgbClr val="FFFF00"/>
                </a:solidFill>
              </a:ln>
            </c:spPr>
          </c:marker>
          <c:val>
            <c:numRef>
              <c:f>'Chart_Potential output'!$AO$62:$AO$65</c:f>
              <c:numCache>
                <c:formatCode>#,##0.00</c:formatCode>
                <c:ptCount val="4"/>
                <c:pt idx="0">
                  <c:v>4.6435926906093412</c:v>
                </c:pt>
                <c:pt idx="1">
                  <c:v>3.9367509595774353</c:v>
                </c:pt>
                <c:pt idx="2">
                  <c:v>4.447361212415653</c:v>
                </c:pt>
                <c:pt idx="3">
                  <c:v>4.9778949721431864</c:v>
                </c:pt>
              </c:numCache>
            </c:numRef>
          </c:val>
        </c:ser>
        <c:marker val="1"/>
        <c:axId val="178387584"/>
        <c:axId val="178393856"/>
      </c:lineChart>
      <c:catAx>
        <c:axId val="178387584"/>
        <c:scaling>
          <c:orientation val="minMax"/>
        </c:scaling>
        <c:axPos val="b"/>
        <c:numFmt formatCode="General" sourceLinked="1"/>
        <c:tickLblPos val="low"/>
        <c:crossAx val="178393856"/>
        <c:crosses val="autoZero"/>
        <c:auto val="1"/>
        <c:lblAlgn val="ctr"/>
        <c:lblOffset val="100"/>
      </c:catAx>
      <c:valAx>
        <c:axId val="178393856"/>
        <c:scaling>
          <c:orientation val="minMax"/>
          <c:max val="7"/>
          <c:min val="0"/>
        </c:scaling>
        <c:axPos val="l"/>
        <c:numFmt formatCode="#,##0" sourceLinked="0"/>
        <c:majorTickMark val="in"/>
        <c:tickLblPos val="nextTo"/>
        <c:spPr>
          <a:ln w="3175">
            <a:solidFill>
              <a:srgbClr val="A7A7A7"/>
            </a:solidFill>
            <a:prstDash val="solid"/>
          </a:ln>
        </c:spPr>
        <c:crossAx val="178387584"/>
        <c:crosses val="autoZero"/>
        <c:crossBetween val="between"/>
      </c:valAx>
      <c:spPr>
        <a:noFill/>
        <a:ln w="3175">
          <a:solidFill>
            <a:srgbClr val="A7A7A7"/>
          </a:solidFill>
          <a:prstDash val="solid"/>
        </a:ln>
      </c:spPr>
    </c:plotArea>
    <c:plotVisOnly val="1"/>
    <c:dispBlanksAs val="gap"/>
  </c:chart>
  <c:spPr>
    <a:noFill/>
    <a:ln w="9525">
      <a:noFill/>
    </a:ln>
  </c:spPr>
  <c:txPr>
    <a:bodyPr/>
    <a:lstStyle/>
    <a:p>
      <a:pPr>
        <a:defRPr sz="2400">
          <a:solidFill>
            <a:srgbClr val="FFFFFF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4.7326334208224616E-2"/>
          <c:y val="9.5340594107979501E-2"/>
          <c:w val="0.91477900262468392"/>
          <c:h val="0.72597407216621435"/>
        </c:manualLayout>
      </c:layout>
      <c:barChart>
        <c:barDir val="col"/>
        <c:grouping val="stacked"/>
        <c:ser>
          <c:idx val="2"/>
          <c:order val="0"/>
          <c:tx>
            <c:strRef>
              <c:f>'Contribution (2)'!$BF$204</c:f>
              <c:strCache>
                <c:ptCount val="1"/>
                <c:pt idx="0">
                  <c:v>TFP</c:v>
                </c:pt>
              </c:strCache>
            </c:strRef>
          </c:tx>
          <c:spPr>
            <a:solidFill>
              <a:srgbClr val="F5C80B"/>
            </a:solidFill>
            <a:ln w="25400">
              <a:noFill/>
            </a:ln>
          </c:spPr>
          <c:cat>
            <c:strRef>
              <c:f>'Contribution (2)'!$BN$200:$BX$200</c:f>
              <c:strCache>
                <c:ptCount val="11"/>
                <c:pt idx="1">
                  <c:v>Latin America
</c:v>
                </c:pt>
                <c:pt idx="4">
                  <c:v>The Caribbean
</c:v>
                </c:pt>
                <c:pt idx="7">
                  <c:v>Emerging Asia</c:v>
                </c:pt>
                <c:pt idx="10">
                  <c:v>Advanced 
Commodity 
Exporters</c:v>
                </c:pt>
              </c:strCache>
            </c:strRef>
          </c:cat>
          <c:val>
            <c:numRef>
              <c:f>'Contribution (2)'!$BN$204:$BX$204</c:f>
              <c:numCache>
                <c:formatCode>#,##0.00</c:formatCode>
                <c:ptCount val="11"/>
                <c:pt idx="0">
                  <c:v>-0.52860705817997622</c:v>
                </c:pt>
                <c:pt idx="1">
                  <c:v>0.71294376099374168</c:v>
                </c:pt>
                <c:pt idx="3">
                  <c:v>0.25106977733437935</c:v>
                </c:pt>
                <c:pt idx="4">
                  <c:v>0.16458199320639091</c:v>
                </c:pt>
                <c:pt idx="6">
                  <c:v>1.1514133478464559</c:v>
                </c:pt>
                <c:pt idx="7">
                  <c:v>2.1549739907936067</c:v>
                </c:pt>
                <c:pt idx="9">
                  <c:v>1.0165683744220819</c:v>
                </c:pt>
                <c:pt idx="10">
                  <c:v>-0.54475164356100358</c:v>
                </c:pt>
              </c:numCache>
            </c:numRef>
          </c:val>
        </c:ser>
        <c:gapWidth val="10"/>
        <c:overlap val="100"/>
        <c:axId val="178454528"/>
        <c:axId val="178456064"/>
      </c:barChart>
      <c:catAx>
        <c:axId val="178454528"/>
        <c:scaling>
          <c:orientation val="minMax"/>
        </c:scaling>
        <c:axPos val="b"/>
        <c:majorTickMark val="none"/>
        <c:tickLblPos val="low"/>
        <c:spPr>
          <a:ln w="3175">
            <a:solidFill>
              <a:srgbClr val="A7A7A7"/>
            </a:solidFill>
            <a:prstDash val="solid"/>
          </a:ln>
        </c:spPr>
        <c:txPr>
          <a:bodyPr rot="0" vert="horz"/>
          <a:lstStyle/>
          <a:p>
            <a:pPr>
              <a:defRPr sz="2000" b="1"/>
            </a:pPr>
            <a:endParaRPr lang="en-US"/>
          </a:p>
        </c:txPr>
        <c:crossAx val="178456064"/>
        <c:crosses val="autoZero"/>
        <c:auto val="1"/>
        <c:lblAlgn val="ctr"/>
        <c:lblOffset val="100"/>
        <c:tickLblSkip val="1"/>
      </c:catAx>
      <c:valAx>
        <c:axId val="178456064"/>
        <c:scaling>
          <c:orientation val="minMax"/>
          <c:max val="3"/>
          <c:min val="-1"/>
        </c:scaling>
        <c:axPos val="l"/>
        <c:numFmt formatCode="#,##0" sourceLinked="0"/>
        <c:majorTickMark val="in"/>
        <c:tickLblPos val="nextTo"/>
        <c:spPr>
          <a:ln w="3175">
            <a:solidFill>
              <a:srgbClr val="A7A7A7"/>
            </a:solidFill>
            <a:prstDash val="solid"/>
          </a:ln>
        </c:spPr>
        <c:txPr>
          <a:bodyPr/>
          <a:lstStyle/>
          <a:p>
            <a:pPr>
              <a:defRPr sz="2400"/>
            </a:pPr>
            <a:endParaRPr lang="en-US"/>
          </a:p>
        </c:txPr>
        <c:crossAx val="178454528"/>
        <c:crosses val="autoZero"/>
        <c:crossBetween val="between"/>
        <c:majorUnit val="2"/>
      </c:valAx>
      <c:spPr>
        <a:noFill/>
        <a:ln w="3175">
          <a:solidFill>
            <a:srgbClr val="A7A7A7"/>
          </a:solidFill>
          <a:prstDash val="solid"/>
        </a:ln>
      </c:spPr>
    </c:plotArea>
    <c:plotVisOnly val="1"/>
    <c:dispBlanksAs val="gap"/>
  </c:chart>
  <c:spPr>
    <a:noFill/>
    <a:ln w="25400">
      <a:noFill/>
    </a:ln>
  </c:spPr>
  <c:txPr>
    <a:bodyPr/>
    <a:lstStyle/>
    <a:p>
      <a:pPr>
        <a:defRPr sz="3000">
          <a:solidFill>
            <a:srgbClr val="FFFFFF"/>
          </a:solidFill>
          <a:latin typeface="Arial"/>
          <a:ea typeface="Arial"/>
          <a:cs typeface="Arial"/>
        </a:defRPr>
      </a:pPr>
      <a:endParaRPr lang="en-US"/>
    </a:p>
  </c:txPr>
  <c:externalData r:id="rId1"/>
  <c:userShapes r:id="rId2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9.0322643629784233E-2"/>
          <c:y val="0.15147630075652488"/>
          <c:w val="0.85448548841285887"/>
          <c:h val="0.75426215840666544"/>
        </c:manualLayout>
      </c:layout>
      <c:areaChart>
        <c:grouping val="standard"/>
        <c:ser>
          <c:idx val="2"/>
          <c:order val="1"/>
          <c:spPr>
            <a:solidFill>
              <a:srgbClr val="FFFFFF">
                <a:alpha val="70000"/>
              </a:srgbClr>
            </a:solidFill>
          </c:spPr>
          <c:val>
            <c:numRef>
              <c:f>NFI!$AO$9:$AO$31</c:f>
              <c:numCache>
                <c:formatCode>General</c:formatCode>
                <c:ptCount val="23"/>
                <c:pt idx="0">
                  <c:v>20.65979738505499</c:v>
                </c:pt>
                <c:pt idx="1">
                  <c:v>18.108887360814656</c:v>
                </c:pt>
                <c:pt idx="2">
                  <c:v>18.423248802788063</c:v>
                </c:pt>
                <c:pt idx="3">
                  <c:v>20.005867360971052</c:v>
                </c:pt>
                <c:pt idx="4">
                  <c:v>21.832045022061969</c:v>
                </c:pt>
                <c:pt idx="5">
                  <c:v>23.96856419207451</c:v>
                </c:pt>
                <c:pt idx="6">
                  <c:v>22.369817387638399</c:v>
                </c:pt>
                <c:pt idx="7">
                  <c:v>23.649185353476561</c:v>
                </c:pt>
                <c:pt idx="8">
                  <c:v>23.471848241871829</c:v>
                </c:pt>
                <c:pt idx="9">
                  <c:v>21.380204582224895</c:v>
                </c:pt>
                <c:pt idx="10">
                  <c:v>20.376862725943695</c:v>
                </c:pt>
                <c:pt idx="11">
                  <c:v>19.311282513337652</c:v>
                </c:pt>
                <c:pt idx="12">
                  <c:v>20.441234100151789</c:v>
                </c:pt>
                <c:pt idx="13">
                  <c:v>18.933809841299468</c:v>
                </c:pt>
                <c:pt idx="14">
                  <c:v>19.362290982149357</c:v>
                </c:pt>
                <c:pt idx="15">
                  <c:v>20.299730208611489</c:v>
                </c:pt>
                <c:pt idx="16">
                  <c:v>21.605478538570129</c:v>
                </c:pt>
                <c:pt idx="17">
                  <c:v>22.460749016405479</c:v>
                </c:pt>
                <c:pt idx="18">
                  <c:v>23.316597333193727</c:v>
                </c:pt>
                <c:pt idx="19">
                  <c:v>22.852214599407663</c:v>
                </c:pt>
                <c:pt idx="20">
                  <c:v>21.93697553741973</c:v>
                </c:pt>
                <c:pt idx="21">
                  <c:v>22.976903725189899</c:v>
                </c:pt>
                <c:pt idx="22">
                  <c:v>24.075326979339277</c:v>
                </c:pt>
              </c:numCache>
            </c:numRef>
          </c:val>
        </c:ser>
        <c:ser>
          <c:idx val="0"/>
          <c:order val="2"/>
          <c:spPr>
            <a:solidFill>
              <a:srgbClr val="A3A3A3">
                <a:lumMod val="75000"/>
              </a:srgbClr>
            </a:solidFill>
          </c:spPr>
          <c:val>
            <c:numRef>
              <c:f>NFI!$AM$9:$AM$31</c:f>
              <c:numCache>
                <c:formatCode>General</c:formatCode>
                <c:ptCount val="23"/>
                <c:pt idx="0">
                  <c:v>13.471358319562794</c:v>
                </c:pt>
                <c:pt idx="1">
                  <c:v>14.910623553570499</c:v>
                </c:pt>
                <c:pt idx="2">
                  <c:v>16.315570208357077</c:v>
                </c:pt>
                <c:pt idx="3">
                  <c:v>16.664383250338929</c:v>
                </c:pt>
                <c:pt idx="4">
                  <c:v>16.141074770200365</c:v>
                </c:pt>
                <c:pt idx="5">
                  <c:v>15.314270180497948</c:v>
                </c:pt>
                <c:pt idx="6">
                  <c:v>15.781803605580603</c:v>
                </c:pt>
                <c:pt idx="7">
                  <c:v>17.37043489265865</c:v>
                </c:pt>
                <c:pt idx="8">
                  <c:v>16.969077011218832</c:v>
                </c:pt>
                <c:pt idx="9">
                  <c:v>15.237915923353649</c:v>
                </c:pt>
                <c:pt idx="10">
                  <c:v>15.135295230561464</c:v>
                </c:pt>
                <c:pt idx="11">
                  <c:v>14.243634835888862</c:v>
                </c:pt>
                <c:pt idx="12">
                  <c:v>13.88710200406747</c:v>
                </c:pt>
                <c:pt idx="13">
                  <c:v>15.057029007355169</c:v>
                </c:pt>
                <c:pt idx="14">
                  <c:v>16.096642961309499</c:v>
                </c:pt>
                <c:pt idx="15">
                  <c:v>16.518406877511634</c:v>
                </c:pt>
                <c:pt idx="16">
                  <c:v>16.598561604250008</c:v>
                </c:pt>
                <c:pt idx="17">
                  <c:v>17.439947591352329</c:v>
                </c:pt>
                <c:pt idx="18">
                  <c:v>19.112539636544689</c:v>
                </c:pt>
                <c:pt idx="19">
                  <c:v>18.068663253508529</c:v>
                </c:pt>
                <c:pt idx="20">
                  <c:v>18.682771152479329</c:v>
                </c:pt>
                <c:pt idx="21">
                  <c:v>18.957856965819968</c:v>
                </c:pt>
                <c:pt idx="22">
                  <c:v>19.025941547639402</c:v>
                </c:pt>
              </c:numCache>
            </c:numRef>
          </c:val>
        </c:ser>
        <c:axId val="178486656"/>
        <c:axId val="178545792"/>
      </c:areaChart>
      <c:lineChart>
        <c:grouping val="standard"/>
        <c:ser>
          <c:idx val="1"/>
          <c:order val="0"/>
          <c:tx>
            <c:v>EM Latin America</c:v>
          </c:tx>
          <c:spPr>
            <a:ln w="44450"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22"/>
              <c:layout>
                <c:manualLayout>
                  <c:x val="-6.7654291895524021E-2"/>
                  <c:y val="7.8896667040327995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>
                      <a:solidFill>
                        <a:srgbClr val="C00000"/>
                      </a:solidFill>
                    </a:defRPr>
                  </a:pPr>
                  <a:endParaRPr lang="en-US"/>
                </a:p>
              </c:txPr>
              <c:showVal val="1"/>
            </c:dLbl>
            <c:delete val="1"/>
          </c:dLbls>
          <c:cat>
            <c:numRef>
              <c:f>NFI!$A$9:$A$31</c:f>
              <c:numCache>
                <c:formatCode>General</c:formatCode>
                <c:ptCount val="23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</c:numCache>
            </c:numRef>
          </c:cat>
          <c:val>
            <c:numRef>
              <c:f>NFI!$AN$9:$AN$31</c:f>
              <c:numCache>
                <c:formatCode>General</c:formatCode>
                <c:ptCount val="23"/>
                <c:pt idx="0">
                  <c:v>16.121169391443885</c:v>
                </c:pt>
                <c:pt idx="1">
                  <c:v>16.551399808586126</c:v>
                </c:pt>
                <c:pt idx="2">
                  <c:v>16.90838272816821</c:v>
                </c:pt>
                <c:pt idx="3">
                  <c:v>19.002198545577489</c:v>
                </c:pt>
                <c:pt idx="4">
                  <c:v>19.923258875013929</c:v>
                </c:pt>
                <c:pt idx="5">
                  <c:v>17.979583024322586</c:v>
                </c:pt>
                <c:pt idx="6">
                  <c:v>16.908114688578191</c:v>
                </c:pt>
                <c:pt idx="7">
                  <c:v>19.327317039013117</c:v>
                </c:pt>
                <c:pt idx="8">
                  <c:v>19.951176023898597</c:v>
                </c:pt>
                <c:pt idx="9">
                  <c:v>18.00206236449209</c:v>
                </c:pt>
                <c:pt idx="10">
                  <c:v>17.887478939404396</c:v>
                </c:pt>
                <c:pt idx="11">
                  <c:v>17.031400740063088</c:v>
                </c:pt>
                <c:pt idx="12">
                  <c:v>16.725296853535763</c:v>
                </c:pt>
                <c:pt idx="13">
                  <c:v>15.983753409938705</c:v>
                </c:pt>
                <c:pt idx="14">
                  <c:v>18.337658234246195</c:v>
                </c:pt>
                <c:pt idx="15">
                  <c:v>19.665682804360163</c:v>
                </c:pt>
                <c:pt idx="16">
                  <c:v>19.45784822755753</c:v>
                </c:pt>
                <c:pt idx="17">
                  <c:v>20.769277986766589</c:v>
                </c:pt>
                <c:pt idx="18">
                  <c:v>22.101404145493731</c:v>
                </c:pt>
                <c:pt idx="19">
                  <c:v>21.293925285803969</c:v>
                </c:pt>
                <c:pt idx="20">
                  <c:v>19.77018508771144</c:v>
                </c:pt>
                <c:pt idx="21">
                  <c:v>20.011602319745389</c:v>
                </c:pt>
                <c:pt idx="22">
                  <c:v>20.73628813174971</c:v>
                </c:pt>
              </c:numCache>
            </c:numRef>
          </c:val>
        </c:ser>
        <c:ser>
          <c:idx val="3"/>
          <c:order val="3"/>
          <c:tx>
            <c:v>EM Asia</c:v>
          </c:tx>
          <c:spPr>
            <a:ln w="44450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22"/>
              <c:layout>
                <c:manualLayout>
                  <c:x val="-7.163395612467191E-2"/>
                  <c:y val="-1.9285851943191198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>
                      <a:solidFill>
                        <a:srgbClr val="002060"/>
                      </a:solidFill>
                    </a:defRPr>
                  </a:pPr>
                  <a:endParaRPr lang="en-US"/>
                </a:p>
              </c:txPr>
              <c:showVal val="1"/>
            </c:dLbl>
            <c:delete val="1"/>
            <c:txPr>
              <a:bodyPr/>
              <a:lstStyle/>
              <a:p>
                <a:pPr>
                  <a:defRPr>
                    <a:solidFill>
                      <a:srgbClr val="002060"/>
                    </a:solidFill>
                  </a:defRPr>
                </a:pPr>
                <a:endParaRPr lang="en-US"/>
              </a:p>
            </c:txPr>
          </c:dLbls>
          <c:cat>
            <c:numRef>
              <c:f>NFI!$A$9:$A$31</c:f>
              <c:numCache>
                <c:formatCode>General</c:formatCode>
                <c:ptCount val="23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</c:numCache>
            </c:numRef>
          </c:cat>
          <c:val>
            <c:numRef>
              <c:f>NFI!$AZ$9:$AZ$31</c:f>
              <c:numCache>
                <c:formatCode>General</c:formatCode>
                <c:ptCount val="23"/>
                <c:pt idx="0">
                  <c:v>26.053282299279786</c:v>
                </c:pt>
                <c:pt idx="1">
                  <c:v>27.869063949702827</c:v>
                </c:pt>
                <c:pt idx="2">
                  <c:v>31.621845029794372</c:v>
                </c:pt>
                <c:pt idx="3">
                  <c:v>37.666916730986209</c:v>
                </c:pt>
                <c:pt idx="4">
                  <c:v>35.920062170946949</c:v>
                </c:pt>
                <c:pt idx="5">
                  <c:v>34.353872136072241</c:v>
                </c:pt>
                <c:pt idx="6">
                  <c:v>33.786529308542043</c:v>
                </c:pt>
                <c:pt idx="7">
                  <c:v>32.878310933790011</c:v>
                </c:pt>
                <c:pt idx="8">
                  <c:v>25.429496024028779</c:v>
                </c:pt>
                <c:pt idx="9">
                  <c:v>20.829901754962595</c:v>
                </c:pt>
                <c:pt idx="10">
                  <c:v>22.100018096959491</c:v>
                </c:pt>
                <c:pt idx="11">
                  <c:v>23.011873765706259</c:v>
                </c:pt>
                <c:pt idx="12">
                  <c:v>22.808098053752591</c:v>
                </c:pt>
                <c:pt idx="13">
                  <c:v>22.414373625428937</c:v>
                </c:pt>
                <c:pt idx="14">
                  <c:v>22.448616972835094</c:v>
                </c:pt>
                <c:pt idx="15">
                  <c:v>23.640511770779089</c:v>
                </c:pt>
                <c:pt idx="16">
                  <c:v>24.130991528599857</c:v>
                </c:pt>
                <c:pt idx="17">
                  <c:v>24.946943643022191</c:v>
                </c:pt>
                <c:pt idx="18">
                  <c:v>27.447181675477889</c:v>
                </c:pt>
                <c:pt idx="19">
                  <c:v>24.131047869994891</c:v>
                </c:pt>
                <c:pt idx="20">
                  <c:v>24.733847338809863</c:v>
                </c:pt>
                <c:pt idx="21">
                  <c:v>26.271184028590191</c:v>
                </c:pt>
                <c:pt idx="22">
                  <c:v>28.601125543007591</c:v>
                </c:pt>
              </c:numCache>
            </c:numRef>
          </c:val>
        </c:ser>
        <c:marker val="1"/>
        <c:axId val="178486656"/>
        <c:axId val="178545792"/>
      </c:lineChart>
      <c:catAx>
        <c:axId val="178486656"/>
        <c:scaling>
          <c:orientation val="minMax"/>
        </c:scaling>
        <c:axPos val="b"/>
        <c:tickLblPos val="low"/>
        <c:crossAx val="178545792"/>
        <c:crosses val="autoZero"/>
        <c:auto val="1"/>
        <c:lblAlgn val="ctr"/>
        <c:lblOffset val="100"/>
        <c:tickLblSkip val="5"/>
        <c:tickMarkSkip val="5"/>
      </c:catAx>
      <c:valAx>
        <c:axId val="178545792"/>
        <c:scaling>
          <c:orientation val="minMax"/>
          <c:max val="40"/>
          <c:min val="10"/>
        </c:scaling>
        <c:axPos val="l"/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78486656"/>
        <c:crosses val="autoZero"/>
        <c:crossBetween val="between"/>
        <c:majorUnit val="10"/>
      </c:valAx>
      <c:spPr>
        <a:solidFill>
          <a:schemeClr val="accent4">
            <a:lumMod val="75000"/>
          </a:schemeClr>
        </a:solidFill>
        <a:ln>
          <a:solidFill>
            <a:srgbClr val="FFFFFF"/>
          </a:solidFill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800" b="1">
          <a:solidFill>
            <a:srgbClr val="FFFFFF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4.3575054066925765E-2"/>
          <c:y val="0.19180100780024806"/>
          <c:w val="0.43223210809102269"/>
          <c:h val="0.70293966274456088"/>
        </c:manualLayout>
      </c:layout>
      <c:areaChart>
        <c:grouping val="standard"/>
        <c:ser>
          <c:idx val="2"/>
          <c:order val="1"/>
          <c:spPr>
            <a:solidFill>
              <a:srgbClr val="FFFFFF">
                <a:alpha val="55000"/>
              </a:srgbClr>
            </a:solidFill>
          </c:spPr>
          <c:val>
            <c:numRef>
              <c:f>GNS!$AO$9:$AO$31</c:f>
              <c:numCache>
                <c:formatCode>General</c:formatCode>
                <c:ptCount val="23"/>
                <c:pt idx="0">
                  <c:v>21.230249604552881</c:v>
                </c:pt>
                <c:pt idx="1">
                  <c:v>21.263604938271477</c:v>
                </c:pt>
                <c:pt idx="2">
                  <c:v>18.862007784025423</c:v>
                </c:pt>
                <c:pt idx="3">
                  <c:v>21.496159570674589</c:v>
                </c:pt>
                <c:pt idx="4">
                  <c:v>21.837285866536934</c:v>
                </c:pt>
                <c:pt idx="5">
                  <c:v>22.139092048904242</c:v>
                </c:pt>
                <c:pt idx="6">
                  <c:v>23.893118820201092</c:v>
                </c:pt>
                <c:pt idx="7">
                  <c:v>23.559146564566959</c:v>
                </c:pt>
                <c:pt idx="8">
                  <c:v>22.665700754484124</c:v>
                </c:pt>
                <c:pt idx="9">
                  <c:v>21.363846675509429</c:v>
                </c:pt>
                <c:pt idx="10">
                  <c:v>22.760933476446329</c:v>
                </c:pt>
                <c:pt idx="11">
                  <c:v>20.311781296279278</c:v>
                </c:pt>
                <c:pt idx="12">
                  <c:v>21.052694083769822</c:v>
                </c:pt>
                <c:pt idx="13">
                  <c:v>21.440654490805539</c:v>
                </c:pt>
                <c:pt idx="14">
                  <c:v>22.873221511531806</c:v>
                </c:pt>
                <c:pt idx="15">
                  <c:v>23.619965485220899</c:v>
                </c:pt>
                <c:pt idx="16">
                  <c:v>26.560351031525489</c:v>
                </c:pt>
                <c:pt idx="17">
                  <c:v>26.714056577298791</c:v>
                </c:pt>
                <c:pt idx="18">
                  <c:v>28.951788423206835</c:v>
                </c:pt>
                <c:pt idx="19">
                  <c:v>23.179346484312408</c:v>
                </c:pt>
                <c:pt idx="20">
                  <c:v>24.064216529005289</c:v>
                </c:pt>
                <c:pt idx="21">
                  <c:v>26.0619918453854</c:v>
                </c:pt>
                <c:pt idx="22">
                  <c:v>26.845562416773589</c:v>
                </c:pt>
              </c:numCache>
            </c:numRef>
          </c:val>
        </c:ser>
        <c:ser>
          <c:idx val="0"/>
          <c:order val="2"/>
          <c:spPr>
            <a:solidFill>
              <a:srgbClr val="A3A3A3">
                <a:lumMod val="75000"/>
              </a:srgbClr>
            </a:solidFill>
          </c:spPr>
          <c:val>
            <c:numRef>
              <c:f>GNS!$AM$9:$AM$31</c:f>
              <c:numCache>
                <c:formatCode>General</c:formatCode>
                <c:ptCount val="23"/>
                <c:pt idx="0">
                  <c:v>12.858517224739154</c:v>
                </c:pt>
                <c:pt idx="1">
                  <c:v>14.038221386441263</c:v>
                </c:pt>
                <c:pt idx="2">
                  <c:v>13.117141978044581</c:v>
                </c:pt>
                <c:pt idx="3">
                  <c:v>12.691375099706448</c:v>
                </c:pt>
                <c:pt idx="4">
                  <c:v>14.759623491039568</c:v>
                </c:pt>
                <c:pt idx="5">
                  <c:v>12.954217618240676</c:v>
                </c:pt>
                <c:pt idx="6">
                  <c:v>14.305582097052479</c:v>
                </c:pt>
                <c:pt idx="7">
                  <c:v>13.949454964443674</c:v>
                </c:pt>
                <c:pt idx="8">
                  <c:v>13.526170417652498</c:v>
                </c:pt>
                <c:pt idx="9">
                  <c:v>12.862132662586532</c:v>
                </c:pt>
                <c:pt idx="10">
                  <c:v>13.056525889606425</c:v>
                </c:pt>
                <c:pt idx="11">
                  <c:v>12.236654087896548</c:v>
                </c:pt>
                <c:pt idx="12">
                  <c:v>15.880008560950046</c:v>
                </c:pt>
                <c:pt idx="13">
                  <c:v>16.527242418917787</c:v>
                </c:pt>
                <c:pt idx="14">
                  <c:v>17.991571459585199</c:v>
                </c:pt>
                <c:pt idx="15">
                  <c:v>17.94235527498568</c:v>
                </c:pt>
                <c:pt idx="16">
                  <c:v>18.315339028824727</c:v>
                </c:pt>
                <c:pt idx="17">
                  <c:v>18.584376704720473</c:v>
                </c:pt>
                <c:pt idx="18">
                  <c:v>18.986200863454389</c:v>
                </c:pt>
                <c:pt idx="19">
                  <c:v>18.275010571709235</c:v>
                </c:pt>
                <c:pt idx="20">
                  <c:v>18.032597948317129</c:v>
                </c:pt>
                <c:pt idx="21">
                  <c:v>17.621367971024696</c:v>
                </c:pt>
                <c:pt idx="22">
                  <c:v>16.566907021831632</c:v>
                </c:pt>
              </c:numCache>
            </c:numRef>
          </c:val>
        </c:ser>
        <c:axId val="178581888"/>
        <c:axId val="178583424"/>
      </c:areaChart>
      <c:lineChart>
        <c:grouping val="standard"/>
        <c:ser>
          <c:idx val="1"/>
          <c:order val="0"/>
          <c:tx>
            <c:v>EM Latin America 1/</c:v>
          </c:tx>
          <c:spPr>
            <a:ln w="44450"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22"/>
              <c:layout>
                <c:manualLayout>
                  <c:x val="-4.7235956787240817E-2"/>
                  <c:y val="2.9501045183574017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>
                      <a:solidFill>
                        <a:srgbClr val="C00000"/>
                      </a:solidFill>
                    </a:defRPr>
                  </a:pPr>
                  <a:endParaRPr lang="en-US"/>
                </a:p>
              </c:txPr>
              <c:showVal val="1"/>
            </c:dLbl>
            <c:delete val="1"/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en-US"/>
              </a:p>
            </c:txPr>
          </c:dLbls>
          <c:cat>
            <c:numRef>
              <c:f>GNS!$A$9:$A$31</c:f>
              <c:numCache>
                <c:formatCode>General</c:formatCode>
                <c:ptCount val="23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</c:numCache>
            </c:numRef>
          </c:cat>
          <c:val>
            <c:numRef>
              <c:f>GNS!$AN$9:$AN$31</c:f>
              <c:numCache>
                <c:formatCode>General</c:formatCode>
                <c:ptCount val="23"/>
                <c:pt idx="0">
                  <c:v>18.534979449149137</c:v>
                </c:pt>
                <c:pt idx="1">
                  <c:v>17.020091424940535</c:v>
                </c:pt>
                <c:pt idx="2">
                  <c:v>16.609529267617592</c:v>
                </c:pt>
                <c:pt idx="3">
                  <c:v>15.650278623372218</c:v>
                </c:pt>
                <c:pt idx="4">
                  <c:v>18.510398160849331</c:v>
                </c:pt>
                <c:pt idx="5">
                  <c:v>17.979583024322586</c:v>
                </c:pt>
                <c:pt idx="6">
                  <c:v>16.310869927128795</c:v>
                </c:pt>
                <c:pt idx="7">
                  <c:v>15.238928652354545</c:v>
                </c:pt>
                <c:pt idx="8">
                  <c:v>15.111597659660594</c:v>
                </c:pt>
                <c:pt idx="9">
                  <c:v>16.125549965857829</c:v>
                </c:pt>
                <c:pt idx="10">
                  <c:v>15.691167275533758</c:v>
                </c:pt>
                <c:pt idx="11">
                  <c:v>14.935226108859071</c:v>
                </c:pt>
                <c:pt idx="12">
                  <c:v>16.512616630108109</c:v>
                </c:pt>
                <c:pt idx="13">
                  <c:v>18.015155004244235</c:v>
                </c:pt>
                <c:pt idx="14">
                  <c:v>18.674135367179996</c:v>
                </c:pt>
                <c:pt idx="15">
                  <c:v>19.877028891657634</c:v>
                </c:pt>
                <c:pt idx="16">
                  <c:v>25.291916399334113</c:v>
                </c:pt>
                <c:pt idx="17">
                  <c:v>24.707197567347468</c:v>
                </c:pt>
                <c:pt idx="18">
                  <c:v>22.713885014554304</c:v>
                </c:pt>
                <c:pt idx="19">
                  <c:v>22.385522468469063</c:v>
                </c:pt>
                <c:pt idx="20">
                  <c:v>22.809603464936441</c:v>
                </c:pt>
                <c:pt idx="21">
                  <c:v>22.382381156669183</c:v>
                </c:pt>
                <c:pt idx="22">
                  <c:v>21.768176244401072</c:v>
                </c:pt>
              </c:numCache>
            </c:numRef>
          </c:val>
        </c:ser>
        <c:ser>
          <c:idx val="3"/>
          <c:order val="3"/>
          <c:tx>
            <c:v>EM Asia 2/</c:v>
          </c:tx>
          <c:spPr>
            <a:ln w="44450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22"/>
              <c:layout>
                <c:manualLayout>
                  <c:x val="-3.8838453358397994E-2"/>
                  <c:y val="-5.5724196457861433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>
                      <a:solidFill>
                        <a:srgbClr val="002060"/>
                      </a:solidFill>
                    </a:defRPr>
                  </a:pPr>
                  <a:endParaRPr lang="en-US"/>
                </a:p>
              </c:txPr>
              <c:showVal val="1"/>
            </c:dLbl>
            <c:delete val="1"/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en-US"/>
              </a:p>
            </c:txPr>
          </c:dLbls>
          <c:cat>
            <c:numRef>
              <c:f>GNS!$A$9:$A$31</c:f>
              <c:numCache>
                <c:formatCode>General</c:formatCode>
                <c:ptCount val="23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</c:numCache>
            </c:numRef>
          </c:cat>
          <c:val>
            <c:numRef>
              <c:f>GNS!$AZ$9:$AZ$31</c:f>
              <c:numCache>
                <c:formatCode>General</c:formatCode>
                <c:ptCount val="23"/>
                <c:pt idx="0">
                  <c:v>30.732178883666506</c:v>
                </c:pt>
                <c:pt idx="1">
                  <c:v>29.173635677387789</c:v>
                </c:pt>
                <c:pt idx="2">
                  <c:v>31.62865087634291</c:v>
                </c:pt>
                <c:pt idx="3">
                  <c:v>34.582326705073406</c:v>
                </c:pt>
                <c:pt idx="4">
                  <c:v>33.644391237171419</c:v>
                </c:pt>
                <c:pt idx="5">
                  <c:v>33.909740639187305</c:v>
                </c:pt>
                <c:pt idx="6">
                  <c:v>33.765368818017613</c:v>
                </c:pt>
                <c:pt idx="7">
                  <c:v>32.853943173005945</c:v>
                </c:pt>
                <c:pt idx="8">
                  <c:v>33.308670779109761</c:v>
                </c:pt>
                <c:pt idx="9">
                  <c:v>30.657295249876135</c:v>
                </c:pt>
                <c:pt idx="10">
                  <c:v>30.436903854655693</c:v>
                </c:pt>
                <c:pt idx="11">
                  <c:v>28.524655032763189</c:v>
                </c:pt>
                <c:pt idx="12">
                  <c:v>27.494040435535066</c:v>
                </c:pt>
                <c:pt idx="13">
                  <c:v>29.050521247201029</c:v>
                </c:pt>
                <c:pt idx="14">
                  <c:v>28.505929016098218</c:v>
                </c:pt>
                <c:pt idx="15">
                  <c:v>27.10900061191759</c:v>
                </c:pt>
                <c:pt idx="16">
                  <c:v>29.415298980064186</c:v>
                </c:pt>
                <c:pt idx="17">
                  <c:v>32.783349561448084</c:v>
                </c:pt>
                <c:pt idx="18">
                  <c:v>29.915584155443124</c:v>
                </c:pt>
                <c:pt idx="19">
                  <c:v>32.957804292954094</c:v>
                </c:pt>
                <c:pt idx="20">
                  <c:v>33.040977858304075</c:v>
                </c:pt>
                <c:pt idx="21">
                  <c:v>33.118564708223644</c:v>
                </c:pt>
                <c:pt idx="22">
                  <c:v>31.860580490840867</c:v>
                </c:pt>
              </c:numCache>
            </c:numRef>
          </c:val>
        </c:ser>
        <c:marker val="1"/>
        <c:axId val="178581888"/>
        <c:axId val="178583424"/>
      </c:lineChart>
      <c:catAx>
        <c:axId val="178581888"/>
        <c:scaling>
          <c:orientation val="minMax"/>
        </c:scaling>
        <c:axPos val="b"/>
        <c:tickLblPos val="low"/>
        <c:crossAx val="178583424"/>
        <c:crosses val="autoZero"/>
        <c:auto val="1"/>
        <c:lblAlgn val="ctr"/>
        <c:lblOffset val="100"/>
        <c:tickLblSkip val="5"/>
        <c:tickMarkSkip val="5"/>
      </c:catAx>
      <c:valAx>
        <c:axId val="178583424"/>
        <c:scaling>
          <c:orientation val="minMax"/>
          <c:max val="40"/>
          <c:min val="10"/>
        </c:scaling>
        <c:axPos val="l"/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78581888"/>
        <c:crosses val="autoZero"/>
        <c:crossBetween val="between"/>
        <c:majorUnit val="10"/>
      </c:valAx>
      <c:spPr>
        <a:solidFill>
          <a:schemeClr val="accent4">
            <a:lumMod val="75000"/>
          </a:schemeClr>
        </a:solidFill>
        <a:ln>
          <a:solidFill>
            <a:srgbClr val="FFFFCC"/>
          </a:solidFill>
        </a:ln>
      </c:spPr>
    </c:plotArea>
    <c:legend>
      <c:legendPos val="t"/>
      <c:legendEntry>
        <c:idx val="0"/>
        <c:delete val="1"/>
      </c:legendEntry>
      <c:legendEntry>
        <c:idx val="1"/>
        <c:delete val="1"/>
      </c:legendEntry>
      <c:legendEntry>
        <c:idx val="2"/>
        <c:txPr>
          <a:bodyPr/>
          <a:lstStyle/>
          <a:p>
            <a:pPr>
              <a:defRPr sz="2200"/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2200"/>
            </a:pPr>
            <a:endParaRPr lang="en-US"/>
          </a:p>
        </c:txPr>
      </c:legendEntry>
      <c:layout>
        <c:manualLayout>
          <c:xMode val="edge"/>
          <c:yMode val="edge"/>
          <c:x val="4.2953038333434404E-2"/>
          <c:y val="3.0861248645860713E-2"/>
          <c:w val="0.91161706968871381"/>
          <c:h val="6.373584630079232E-2"/>
        </c:manualLayout>
      </c:layout>
    </c:legend>
    <c:plotVisOnly val="1"/>
    <c:dispBlanksAs val="gap"/>
  </c:chart>
  <c:spPr>
    <a:noFill/>
    <a:ln>
      <a:noFill/>
    </a:ln>
  </c:spPr>
  <c:txPr>
    <a:bodyPr/>
    <a:lstStyle/>
    <a:p>
      <a:pPr>
        <a:defRPr sz="1800" b="1">
          <a:solidFill>
            <a:srgbClr val="FFFFFF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/>
  <c:userShapes r:id="rId2"/>
</c:chartSpace>
</file>

<file path=ppt/drawing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0.08542</cdr:x>
      <cdr:y>0.14095</cdr:y>
    </cdr:from>
    <cdr:to>
      <cdr:x>0.47016</cdr:x>
      <cdr:y>0.24981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833124" y="1082164"/>
          <a:ext cx="3752596" cy="8358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opperplate"/>
              <a:ea typeface="ヒラギノ明朝 ProN W3"/>
              <a:cs typeface="ヒラギノ明朝 ProN W3"/>
            </a:defRPr>
          </a:lvl1pPr>
          <a:lvl2pPr marL="457200" indent="0">
            <a:defRPr sz="1100">
              <a:latin typeface="Copperplate"/>
              <a:ea typeface="ヒラギノ明朝 ProN W3"/>
              <a:cs typeface="ヒラギノ明朝 ProN W3"/>
            </a:defRPr>
          </a:lvl2pPr>
          <a:lvl3pPr marL="914400" indent="0">
            <a:defRPr sz="1100">
              <a:latin typeface="Copperplate"/>
              <a:ea typeface="ヒラギノ明朝 ProN W3"/>
              <a:cs typeface="ヒラギノ明朝 ProN W3"/>
            </a:defRPr>
          </a:lvl3pPr>
          <a:lvl4pPr marL="1371600" indent="0">
            <a:defRPr sz="1100">
              <a:latin typeface="Copperplate"/>
              <a:ea typeface="ヒラギノ明朝 ProN W3"/>
              <a:cs typeface="ヒラギノ明朝 ProN W3"/>
            </a:defRPr>
          </a:lvl4pPr>
          <a:lvl5pPr marL="1828800" indent="0">
            <a:defRPr sz="1100">
              <a:latin typeface="Copperplate"/>
              <a:ea typeface="ヒラギノ明朝 ProN W3"/>
              <a:cs typeface="ヒラギノ明朝 ProN W3"/>
            </a:defRPr>
          </a:lvl5pPr>
          <a:lvl6pPr marL="2286000" indent="0">
            <a:defRPr sz="1100">
              <a:latin typeface="Copperplate"/>
              <a:ea typeface="ヒラギノ明朝 ProN W3"/>
              <a:cs typeface="ヒラギノ明朝 ProN W3"/>
            </a:defRPr>
          </a:lvl6pPr>
          <a:lvl7pPr marL="2743200" indent="0">
            <a:defRPr sz="1100">
              <a:latin typeface="Copperplate"/>
              <a:ea typeface="ヒラギノ明朝 ProN W3"/>
              <a:cs typeface="ヒラギノ明朝 ProN W3"/>
            </a:defRPr>
          </a:lvl7pPr>
          <a:lvl8pPr marL="3200400" indent="0">
            <a:defRPr sz="1100">
              <a:latin typeface="Copperplate"/>
              <a:ea typeface="ヒラギノ明朝 ProN W3"/>
              <a:cs typeface="ヒラギノ明朝 ProN W3"/>
            </a:defRPr>
          </a:lvl8pPr>
          <a:lvl9pPr marL="3657600" indent="0">
            <a:defRPr sz="1100">
              <a:latin typeface="Copperplate"/>
              <a:ea typeface="ヒラギノ明朝 ProN W3"/>
              <a:cs typeface="ヒラギノ明朝 ProN W3"/>
            </a:defRPr>
          </a:lvl9pPr>
        </a:lstStyle>
        <a:p xmlns:a="http://schemas.openxmlformats.org/drawingml/2006/main">
          <a:r>
            <a:rPr lang="en-US" sz="2000" b="1" i="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1980-89 = 1.8</a:t>
          </a:r>
          <a:endParaRPr lang="en-US" sz="2000" b="1" i="0" dirty="0">
            <a:solidFill>
              <a:srgbClr val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0.70497</cdr:x>
      <cdr:y>0.63594</cdr:y>
    </cdr:from>
    <cdr:to>
      <cdr:x>0.93333</cdr:x>
      <cdr:y>0.76175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6875975" y="4882611"/>
          <a:ext cx="2227386" cy="965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opperplate"/>
              <a:ea typeface="ヒラギノ明朝 ProN W3"/>
              <a:cs typeface="ヒラギノ明朝 ProN W3"/>
            </a:defRPr>
          </a:lvl1pPr>
          <a:lvl2pPr marL="457200" indent="0">
            <a:defRPr sz="1100">
              <a:latin typeface="Copperplate"/>
              <a:ea typeface="ヒラギノ明朝 ProN W3"/>
              <a:cs typeface="ヒラギノ明朝 ProN W3"/>
            </a:defRPr>
          </a:lvl2pPr>
          <a:lvl3pPr marL="914400" indent="0">
            <a:defRPr sz="1100">
              <a:latin typeface="Copperplate"/>
              <a:ea typeface="ヒラギノ明朝 ProN W3"/>
              <a:cs typeface="ヒラギノ明朝 ProN W3"/>
            </a:defRPr>
          </a:lvl3pPr>
          <a:lvl4pPr marL="1371600" indent="0">
            <a:defRPr sz="1100">
              <a:latin typeface="Copperplate"/>
              <a:ea typeface="ヒラギノ明朝 ProN W3"/>
              <a:cs typeface="ヒラギノ明朝 ProN W3"/>
            </a:defRPr>
          </a:lvl4pPr>
          <a:lvl5pPr marL="1828800" indent="0">
            <a:defRPr sz="1100">
              <a:latin typeface="Copperplate"/>
              <a:ea typeface="ヒラギノ明朝 ProN W3"/>
              <a:cs typeface="ヒラギノ明朝 ProN W3"/>
            </a:defRPr>
          </a:lvl5pPr>
          <a:lvl6pPr marL="2286000" indent="0">
            <a:defRPr sz="1100">
              <a:latin typeface="Copperplate"/>
              <a:ea typeface="ヒラギノ明朝 ProN W3"/>
              <a:cs typeface="ヒラギノ明朝 ProN W3"/>
            </a:defRPr>
          </a:lvl6pPr>
          <a:lvl7pPr marL="2743200" indent="0">
            <a:defRPr sz="1100">
              <a:latin typeface="Copperplate"/>
              <a:ea typeface="ヒラギノ明朝 ProN W3"/>
              <a:cs typeface="ヒラギノ明朝 ProN W3"/>
            </a:defRPr>
          </a:lvl7pPr>
          <a:lvl8pPr marL="3200400" indent="0">
            <a:defRPr sz="1100">
              <a:latin typeface="Copperplate"/>
              <a:ea typeface="ヒラギノ明朝 ProN W3"/>
              <a:cs typeface="ヒラギノ明朝 ProN W3"/>
            </a:defRPr>
          </a:lvl8pPr>
          <a:lvl9pPr marL="3657600" indent="0">
            <a:defRPr sz="1100">
              <a:latin typeface="Copperplate"/>
              <a:ea typeface="ヒラギノ明朝 ProN W3"/>
              <a:cs typeface="ヒラギノ明朝 ProN W3"/>
            </a:defRPr>
          </a:lvl9pPr>
        </a:lstStyle>
        <a:p xmlns:a="http://schemas.openxmlformats.org/drawingml/2006/main">
          <a:r>
            <a:rPr lang="en-US" sz="2000" b="1" i="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2003-12 = 4.8</a:t>
          </a:r>
          <a:endParaRPr lang="en-US" sz="2000" b="1" i="0" dirty="0">
            <a:solidFill>
              <a:srgbClr val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0.32392</cdr:x>
      <cdr:y>0.03989</cdr:y>
    </cdr:from>
    <cdr:to>
      <cdr:x>0.66812</cdr:x>
      <cdr:y>0.12102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159419" y="306271"/>
          <a:ext cx="3357189" cy="6228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opperplate"/>
              <a:ea typeface="ヒラギノ明朝 ProN W3"/>
              <a:cs typeface="ヒラギノ明朝 ProN W3"/>
            </a:defRPr>
          </a:lvl1pPr>
          <a:lvl2pPr marL="457200" indent="0">
            <a:defRPr sz="1100">
              <a:latin typeface="Copperplate"/>
              <a:ea typeface="ヒラギノ明朝 ProN W3"/>
              <a:cs typeface="ヒラギノ明朝 ProN W3"/>
            </a:defRPr>
          </a:lvl2pPr>
          <a:lvl3pPr marL="914400" indent="0">
            <a:defRPr sz="1100">
              <a:latin typeface="Copperplate"/>
              <a:ea typeface="ヒラギノ明朝 ProN W3"/>
              <a:cs typeface="ヒラギノ明朝 ProN W3"/>
            </a:defRPr>
          </a:lvl3pPr>
          <a:lvl4pPr marL="1371600" indent="0">
            <a:defRPr sz="1100">
              <a:latin typeface="Copperplate"/>
              <a:ea typeface="ヒラギノ明朝 ProN W3"/>
              <a:cs typeface="ヒラギノ明朝 ProN W3"/>
            </a:defRPr>
          </a:lvl4pPr>
          <a:lvl5pPr marL="1828800" indent="0">
            <a:defRPr sz="1100">
              <a:latin typeface="Copperplate"/>
              <a:ea typeface="ヒラギノ明朝 ProN W3"/>
              <a:cs typeface="ヒラギノ明朝 ProN W3"/>
            </a:defRPr>
          </a:lvl5pPr>
          <a:lvl6pPr marL="2286000" indent="0">
            <a:defRPr sz="1100">
              <a:latin typeface="Copperplate"/>
              <a:ea typeface="ヒラギノ明朝 ProN W3"/>
              <a:cs typeface="ヒラギノ明朝 ProN W3"/>
            </a:defRPr>
          </a:lvl6pPr>
          <a:lvl7pPr marL="2743200" indent="0">
            <a:defRPr sz="1100">
              <a:latin typeface="Copperplate"/>
              <a:ea typeface="ヒラギノ明朝 ProN W3"/>
              <a:cs typeface="ヒラギノ明朝 ProN W3"/>
            </a:defRPr>
          </a:lvl7pPr>
          <a:lvl8pPr marL="3200400" indent="0">
            <a:defRPr sz="1100">
              <a:latin typeface="Copperplate"/>
              <a:ea typeface="ヒラギノ明朝 ProN W3"/>
              <a:cs typeface="ヒラギノ明朝 ProN W3"/>
            </a:defRPr>
          </a:lvl8pPr>
          <a:lvl9pPr marL="3657600" indent="0">
            <a:defRPr sz="1100">
              <a:latin typeface="Copperplate"/>
              <a:ea typeface="ヒラギノ明朝 ProN W3"/>
              <a:cs typeface="ヒラギノ明朝 ProN W3"/>
            </a:defRPr>
          </a:lvl9pPr>
        </a:lstStyle>
        <a:p xmlns:a="http://schemas.openxmlformats.org/drawingml/2006/main">
          <a:r>
            <a:rPr lang="en-US" sz="2000" b="1" i="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1990-02 = 2.7</a:t>
          </a:r>
          <a:endParaRPr lang="en-US" sz="2000" b="1" i="0" dirty="0">
            <a:solidFill>
              <a:srgbClr val="FFFFFF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0.14858</cdr:x>
      <cdr:y>0.35432</cdr:y>
    </cdr:from>
    <cdr:to>
      <cdr:x>0.2416</cdr:x>
      <cdr:y>0.47131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90750" y="2019300"/>
          <a:ext cx="1371600" cy="666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Percentil 80</a:t>
          </a:r>
          <a:endParaRPr lang="en-US" sz="1600" dirty="0">
            <a:solidFill>
              <a:srgbClr val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0.07752</cdr:x>
      <cdr:y>0.70195</cdr:y>
    </cdr:from>
    <cdr:to>
      <cdr:x>0.17054</cdr:x>
      <cdr:y>0.81894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143000" y="4000500"/>
          <a:ext cx="1371600" cy="666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opperplate"/>
              <a:ea typeface="ヒラギノ明朝 ProN W3"/>
              <a:cs typeface="ヒラギノ明朝 ProN W3"/>
            </a:defRPr>
          </a:lvl1pPr>
          <a:lvl2pPr marL="457200" indent="0">
            <a:defRPr sz="1100">
              <a:latin typeface="Copperplate"/>
              <a:ea typeface="ヒラギノ明朝 ProN W3"/>
              <a:cs typeface="ヒラギノ明朝 ProN W3"/>
            </a:defRPr>
          </a:lvl2pPr>
          <a:lvl3pPr marL="914400" indent="0">
            <a:defRPr sz="1100">
              <a:latin typeface="Copperplate"/>
              <a:ea typeface="ヒラギノ明朝 ProN W3"/>
              <a:cs typeface="ヒラギノ明朝 ProN W3"/>
            </a:defRPr>
          </a:lvl3pPr>
          <a:lvl4pPr marL="1371600" indent="0">
            <a:defRPr sz="1100">
              <a:latin typeface="Copperplate"/>
              <a:ea typeface="ヒラギノ明朝 ProN W3"/>
              <a:cs typeface="ヒラギノ明朝 ProN W3"/>
            </a:defRPr>
          </a:lvl4pPr>
          <a:lvl5pPr marL="1828800" indent="0">
            <a:defRPr sz="1100">
              <a:latin typeface="Copperplate"/>
              <a:ea typeface="ヒラギノ明朝 ProN W3"/>
              <a:cs typeface="ヒラギノ明朝 ProN W3"/>
            </a:defRPr>
          </a:lvl5pPr>
          <a:lvl6pPr marL="2286000" indent="0">
            <a:defRPr sz="1100">
              <a:latin typeface="Copperplate"/>
              <a:ea typeface="ヒラギノ明朝 ProN W3"/>
              <a:cs typeface="ヒラギノ明朝 ProN W3"/>
            </a:defRPr>
          </a:lvl6pPr>
          <a:lvl7pPr marL="2743200" indent="0">
            <a:defRPr sz="1100">
              <a:latin typeface="Copperplate"/>
              <a:ea typeface="ヒラギノ明朝 ProN W3"/>
              <a:cs typeface="ヒラギノ明朝 ProN W3"/>
            </a:defRPr>
          </a:lvl7pPr>
          <a:lvl8pPr marL="3200400" indent="0">
            <a:defRPr sz="1100">
              <a:latin typeface="Copperplate"/>
              <a:ea typeface="ヒラギノ明朝 ProN W3"/>
              <a:cs typeface="ヒラギノ明朝 ProN W3"/>
            </a:defRPr>
          </a:lvl8pPr>
          <a:lvl9pPr marL="3657600" indent="0">
            <a:defRPr sz="1100">
              <a:latin typeface="Copperplate"/>
              <a:ea typeface="ヒラギノ明朝 ProN W3"/>
              <a:cs typeface="ヒラギノ明朝 ProN W3"/>
            </a:defRPr>
          </a:lvl9pPr>
        </a:lstStyle>
        <a:p xmlns:a="http://schemas.openxmlformats.org/drawingml/2006/main">
          <a:r>
            <a:rPr lang="en-US" sz="1600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Percentil 20</a:t>
          </a:r>
          <a:endParaRPr lang="en-US" sz="1600" dirty="0">
            <a:solidFill>
              <a:srgbClr val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0.13178</cdr:x>
      <cdr:y>0.53148</cdr:y>
    </cdr:from>
    <cdr:to>
      <cdr:x>0.22481</cdr:x>
      <cdr:y>0.64847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943100" y="3028950"/>
          <a:ext cx="1371600" cy="666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opperplate"/>
              <a:ea typeface="ヒラギノ明朝 ProN W3"/>
              <a:cs typeface="ヒラギノ明朝 ProN W3"/>
            </a:defRPr>
          </a:lvl1pPr>
          <a:lvl2pPr marL="457200" indent="0">
            <a:defRPr sz="1100">
              <a:latin typeface="Copperplate"/>
              <a:ea typeface="ヒラギノ明朝 ProN W3"/>
              <a:cs typeface="ヒラギノ明朝 ProN W3"/>
            </a:defRPr>
          </a:lvl2pPr>
          <a:lvl3pPr marL="914400" indent="0">
            <a:defRPr sz="1100">
              <a:latin typeface="Copperplate"/>
              <a:ea typeface="ヒラギノ明朝 ProN W3"/>
              <a:cs typeface="ヒラギノ明朝 ProN W3"/>
            </a:defRPr>
          </a:lvl3pPr>
          <a:lvl4pPr marL="1371600" indent="0">
            <a:defRPr sz="1100">
              <a:latin typeface="Copperplate"/>
              <a:ea typeface="ヒラギノ明朝 ProN W3"/>
              <a:cs typeface="ヒラギノ明朝 ProN W3"/>
            </a:defRPr>
          </a:lvl4pPr>
          <a:lvl5pPr marL="1828800" indent="0">
            <a:defRPr sz="1100">
              <a:latin typeface="Copperplate"/>
              <a:ea typeface="ヒラギノ明朝 ProN W3"/>
              <a:cs typeface="ヒラギノ明朝 ProN W3"/>
            </a:defRPr>
          </a:lvl5pPr>
          <a:lvl6pPr marL="2286000" indent="0">
            <a:defRPr sz="1100">
              <a:latin typeface="Copperplate"/>
              <a:ea typeface="ヒラギノ明朝 ProN W3"/>
              <a:cs typeface="ヒラギノ明朝 ProN W3"/>
            </a:defRPr>
          </a:lvl6pPr>
          <a:lvl7pPr marL="2743200" indent="0">
            <a:defRPr sz="1100">
              <a:latin typeface="Copperplate"/>
              <a:ea typeface="ヒラギノ明朝 ProN W3"/>
              <a:cs typeface="ヒラギノ明朝 ProN W3"/>
            </a:defRPr>
          </a:lvl7pPr>
          <a:lvl8pPr marL="3200400" indent="0">
            <a:defRPr sz="1100">
              <a:latin typeface="Copperplate"/>
              <a:ea typeface="ヒラギノ明朝 ProN W3"/>
              <a:cs typeface="ヒラギノ明朝 ProN W3"/>
            </a:defRPr>
          </a:lvl8pPr>
          <a:lvl9pPr marL="3657600" indent="0">
            <a:defRPr sz="1100">
              <a:latin typeface="Copperplate"/>
              <a:ea typeface="ヒラギノ明朝 ProN W3"/>
              <a:cs typeface="ヒラギノ明朝 ProN W3"/>
            </a:defRPr>
          </a:lvl9pPr>
        </a:lstStyle>
        <a:p xmlns:a="http://schemas.openxmlformats.org/drawingml/2006/main">
          <a:r>
            <a:rPr lang="en-US" sz="160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Promedio</a:t>
          </a:r>
          <a:endParaRPr lang="en-US" sz="16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0.6215</cdr:x>
      <cdr:y>0.14852</cdr:y>
    </cdr:from>
    <cdr:to>
      <cdr:x>0.81031</cdr:x>
      <cdr:y>0.21454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556738" y="1101568"/>
          <a:ext cx="1688124" cy="4896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b="1" dirty="0" err="1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Observado</a:t>
          </a:r>
          <a:endParaRPr lang="en-US" sz="2000" b="1" dirty="0">
            <a:solidFill>
              <a:srgbClr val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0.60839</cdr:x>
      <cdr:y>0.62909</cdr:y>
    </cdr:from>
    <cdr:to>
      <cdr:x>0.94021</cdr:x>
      <cdr:y>0.79305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5439508" y="4665834"/>
          <a:ext cx="2966723" cy="12160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20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A </a:t>
          </a:r>
          <a:r>
            <a:rPr lang="en-US" sz="2000" b="1" dirty="0" err="1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precios</a:t>
          </a:r>
          <a:r>
            <a:rPr lang="en-US" sz="20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 y </a:t>
          </a:r>
          <a:r>
            <a:rPr lang="en-US" sz="2000" b="1" dirty="0" err="1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crecimiento</a:t>
          </a:r>
          <a:r>
            <a:rPr lang="en-US" sz="20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sz="2000" b="1" dirty="0" err="1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tendencial</a:t>
          </a:r>
          <a:r>
            <a:rPr lang="en-US" sz="20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 pre-boom</a:t>
          </a:r>
          <a:endParaRPr lang="en-US" sz="2000" b="1" dirty="0">
            <a:solidFill>
              <a:srgbClr val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0.19143</cdr:x>
      <cdr:y>0.33993</cdr:y>
    </cdr:from>
    <cdr:to>
      <cdr:x>0.56074</cdr:x>
      <cdr:y>0.44238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711570" y="2521192"/>
          <a:ext cx="3301896" cy="7598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20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A </a:t>
          </a:r>
          <a:r>
            <a:rPr lang="en-US" sz="2000" b="1" dirty="0" err="1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precios</a:t>
          </a:r>
          <a:r>
            <a:rPr lang="en-US" sz="20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 de pre-boom</a:t>
          </a:r>
          <a:endParaRPr lang="en-US" sz="2000" b="1" dirty="0">
            <a:solidFill>
              <a:srgbClr val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0.46394</cdr:x>
      <cdr:y>0.44776</cdr:y>
    </cdr:from>
    <cdr:to>
      <cdr:x>0.7191</cdr:x>
      <cdr:y>0.48078</cdr:y>
    </cdr:to>
    <cdr:sp macro="" textlink="">
      <cdr:nvSpPr>
        <cdr:cNvPr id="7" name="Straight Arrow Connector 6"/>
        <cdr:cNvSpPr/>
      </cdr:nvSpPr>
      <cdr:spPr>
        <a:xfrm xmlns:a="http://schemas.openxmlformats.org/drawingml/2006/main">
          <a:off x="1143000" y="1549693"/>
          <a:ext cx="628650" cy="11430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stealth" w="lg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0.498</cdr:x>
      <cdr:y>0.07315</cdr:y>
    </cdr:from>
    <cdr:to>
      <cdr:x>0.82819</cdr:x>
      <cdr:y>0.15256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059680" y="582863"/>
          <a:ext cx="3354730" cy="6327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en-US" sz="1800" dirty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VEN</a:t>
          </a:r>
        </a:p>
      </cdr:txBody>
    </cdr:sp>
  </cdr:relSizeAnchor>
  <cdr:relSizeAnchor xmlns:cdr="http://schemas.openxmlformats.org/drawingml/2006/chartDrawing">
    <cdr:from>
      <cdr:x>0.48</cdr:x>
      <cdr:y>0.32</cdr:y>
    </cdr:from>
    <cdr:to>
      <cdr:x>0.81019</cdr:x>
      <cdr:y>0.38819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828800" y="1219200"/>
          <a:ext cx="1258023" cy="2598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en-US" sz="1800" dirty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BOL</a:t>
          </a:r>
        </a:p>
      </cdr:txBody>
    </cdr:sp>
  </cdr:relSizeAnchor>
  <cdr:relSizeAnchor xmlns:cdr="http://schemas.openxmlformats.org/drawingml/2006/chartDrawing">
    <cdr:from>
      <cdr:x>0.38</cdr:x>
      <cdr:y>0.32</cdr:y>
    </cdr:from>
    <cdr:to>
      <cdr:x>0.71019</cdr:x>
      <cdr:y>0.40556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447800" y="1219200"/>
          <a:ext cx="1258023" cy="3259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en-US" sz="1800" dirty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CHL</a:t>
          </a:r>
        </a:p>
      </cdr:txBody>
    </cdr:sp>
  </cdr:relSizeAnchor>
  <cdr:relSizeAnchor xmlns:cdr="http://schemas.openxmlformats.org/drawingml/2006/chartDrawing">
    <cdr:from>
      <cdr:x>0.28</cdr:x>
      <cdr:y>0.58</cdr:y>
    </cdr:from>
    <cdr:to>
      <cdr:x>0.52258</cdr:x>
      <cdr:y>0.66556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066800" y="2209800"/>
          <a:ext cx="924230" cy="3259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en-US" sz="1800" dirty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ARG</a:t>
          </a:r>
        </a:p>
      </cdr:txBody>
    </cdr:sp>
  </cdr:relSizeAnchor>
  <cdr:relSizeAnchor xmlns:cdr="http://schemas.openxmlformats.org/drawingml/2006/chartDrawing">
    <cdr:from>
      <cdr:x>0.16</cdr:x>
      <cdr:y>0.6</cdr:y>
    </cdr:from>
    <cdr:to>
      <cdr:x>0.42457</cdr:x>
      <cdr:y>0.68556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609600" y="2286000"/>
          <a:ext cx="1008011" cy="3259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en-US" sz="1800" dirty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PER</a:t>
          </a:r>
        </a:p>
      </cdr:txBody>
    </cdr:sp>
  </cdr:relSizeAnchor>
  <cdr:relSizeAnchor xmlns:cdr="http://schemas.openxmlformats.org/drawingml/2006/chartDrawing">
    <cdr:from>
      <cdr:x>0.12113</cdr:x>
      <cdr:y>0.68828</cdr:y>
    </cdr:from>
    <cdr:to>
      <cdr:x>0.35542</cdr:x>
      <cdr:y>0.77384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83050" y="4272598"/>
          <a:ext cx="740900" cy="5311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en-US" sz="1800" dirty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PAR</a:t>
          </a:r>
        </a:p>
      </cdr:txBody>
    </cdr:sp>
  </cdr:relSizeAnchor>
  <cdr:relSizeAnchor xmlns:cdr="http://schemas.openxmlformats.org/drawingml/2006/chartDrawing">
    <cdr:from>
      <cdr:x>0.02</cdr:x>
      <cdr:y>0.7</cdr:y>
    </cdr:from>
    <cdr:to>
      <cdr:x>0.28013</cdr:x>
      <cdr:y>0.78556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76200" y="2667000"/>
          <a:ext cx="991095" cy="3259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en-US" sz="1800" dirty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COL</a:t>
          </a:r>
        </a:p>
      </cdr:txBody>
    </cdr:sp>
  </cdr:relSizeAnchor>
  <cdr:relSizeAnchor xmlns:cdr="http://schemas.openxmlformats.org/drawingml/2006/chartDrawing">
    <cdr:from>
      <cdr:x>0.52</cdr:x>
      <cdr:y>0.5</cdr:y>
    </cdr:from>
    <cdr:to>
      <cdr:x>0.65793</cdr:x>
      <cdr:y>0.58556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1981200" y="1905000"/>
          <a:ext cx="525515" cy="3259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en-US" sz="1800" dirty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ECU</a:t>
          </a:r>
        </a:p>
      </cdr:txBody>
    </cdr:sp>
  </cdr:relSizeAnchor>
  <cdr:relSizeAnchor xmlns:cdr="http://schemas.openxmlformats.org/drawingml/2006/chartDrawing">
    <cdr:from>
      <cdr:x>0.04</cdr:x>
      <cdr:y>0.78</cdr:y>
    </cdr:from>
    <cdr:to>
      <cdr:x>0.21644</cdr:x>
      <cdr:y>0.86556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152400" y="2971800"/>
          <a:ext cx="672237" cy="3259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en-US" sz="1800" dirty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BRA</a:t>
          </a:r>
        </a:p>
      </cdr:txBody>
    </cdr:sp>
  </cdr:relSizeAnchor>
  <cdr:relSizeAnchor xmlns:cdr="http://schemas.openxmlformats.org/drawingml/2006/chartDrawing">
    <cdr:from>
      <cdr:x>0.36</cdr:x>
      <cdr:y>0.56</cdr:y>
    </cdr:from>
    <cdr:to>
      <cdr:x>0.59429</cdr:x>
      <cdr:y>0.64556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1371600" y="2133600"/>
          <a:ext cx="892645" cy="3259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en-US" sz="1800" dirty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PAR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0.13158</cdr:x>
      <cdr:y>0.39886</cdr:y>
    </cdr:from>
    <cdr:to>
      <cdr:x>0.33772</cdr:x>
      <cdr:y>0.47863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43000" y="2667000"/>
          <a:ext cx="17907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smtClean="0">
              <a:solidFill>
                <a:schemeClr val="tx1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rPr>
            <a:t>Percentil 80</a:t>
          </a:r>
          <a:endParaRPr lang="en-US" sz="1800" dirty="0">
            <a:solidFill>
              <a:schemeClr val="tx1">
                <a:lumMod val="20000"/>
                <a:lumOff val="80000"/>
              </a:schemeClr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0.10417</cdr:x>
      <cdr:y>0.68376</cdr:y>
    </cdr:from>
    <cdr:to>
      <cdr:x>0.31031</cdr:x>
      <cdr:y>0.76353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904909" y="4571988"/>
          <a:ext cx="1790696" cy="5333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opperplate"/>
              <a:ea typeface="ヒラギノ明朝 ProN W3"/>
              <a:cs typeface="ヒラギノ明朝 ProN W3"/>
            </a:defRPr>
          </a:lvl1pPr>
          <a:lvl2pPr marL="457200" indent="0">
            <a:defRPr sz="1100">
              <a:latin typeface="Copperplate"/>
              <a:ea typeface="ヒラギノ明朝 ProN W3"/>
              <a:cs typeface="ヒラギノ明朝 ProN W3"/>
            </a:defRPr>
          </a:lvl2pPr>
          <a:lvl3pPr marL="914400" indent="0">
            <a:defRPr sz="1100">
              <a:latin typeface="Copperplate"/>
              <a:ea typeface="ヒラギノ明朝 ProN W3"/>
              <a:cs typeface="ヒラギノ明朝 ProN W3"/>
            </a:defRPr>
          </a:lvl3pPr>
          <a:lvl4pPr marL="1371600" indent="0">
            <a:defRPr sz="1100">
              <a:latin typeface="Copperplate"/>
              <a:ea typeface="ヒラギノ明朝 ProN W3"/>
              <a:cs typeface="ヒラギノ明朝 ProN W3"/>
            </a:defRPr>
          </a:lvl4pPr>
          <a:lvl5pPr marL="1828800" indent="0">
            <a:defRPr sz="1100">
              <a:latin typeface="Copperplate"/>
              <a:ea typeface="ヒラギノ明朝 ProN W3"/>
              <a:cs typeface="ヒラギノ明朝 ProN W3"/>
            </a:defRPr>
          </a:lvl5pPr>
          <a:lvl6pPr marL="2286000" indent="0">
            <a:defRPr sz="1100">
              <a:latin typeface="Copperplate"/>
              <a:ea typeface="ヒラギノ明朝 ProN W3"/>
              <a:cs typeface="ヒラギノ明朝 ProN W3"/>
            </a:defRPr>
          </a:lvl6pPr>
          <a:lvl7pPr marL="2743200" indent="0">
            <a:defRPr sz="1100">
              <a:latin typeface="Copperplate"/>
              <a:ea typeface="ヒラギノ明朝 ProN W3"/>
              <a:cs typeface="ヒラギノ明朝 ProN W3"/>
            </a:defRPr>
          </a:lvl7pPr>
          <a:lvl8pPr marL="3200400" indent="0">
            <a:defRPr sz="1100">
              <a:latin typeface="Copperplate"/>
              <a:ea typeface="ヒラギノ明朝 ProN W3"/>
              <a:cs typeface="ヒラギノ明朝 ProN W3"/>
            </a:defRPr>
          </a:lvl8pPr>
          <a:lvl9pPr marL="3657600" indent="0">
            <a:defRPr sz="1100">
              <a:latin typeface="Copperplate"/>
              <a:ea typeface="ヒラギノ明朝 ProN W3"/>
              <a:cs typeface="ヒラギノ明朝 ProN W3"/>
            </a:defRPr>
          </a:lvl9pPr>
        </a:lstStyle>
        <a:p xmlns:a="http://schemas.openxmlformats.org/drawingml/2006/main">
          <a:r>
            <a:rPr lang="en-US" sz="1800" smtClean="0">
              <a:solidFill>
                <a:schemeClr val="tx1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rPr>
            <a:t>Percentil 20</a:t>
          </a:r>
          <a:endParaRPr lang="en-US" sz="1800" dirty="0">
            <a:solidFill>
              <a:schemeClr val="tx1">
                <a:lumMod val="20000"/>
                <a:lumOff val="80000"/>
              </a:schemeClr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0.44408</cdr:x>
      <cdr:y>0.42592</cdr:y>
    </cdr:from>
    <cdr:to>
      <cdr:x>0.65022</cdr:x>
      <cdr:y>0.5057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857666" y="2847951"/>
          <a:ext cx="1790697" cy="5334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opperplate"/>
              <a:ea typeface="ヒラギノ明朝 ProN W3"/>
              <a:cs typeface="ヒラギノ明朝 ProN W3"/>
            </a:defRPr>
          </a:lvl1pPr>
          <a:lvl2pPr marL="457200" indent="0">
            <a:defRPr sz="1100">
              <a:latin typeface="Copperplate"/>
              <a:ea typeface="ヒラギノ明朝 ProN W3"/>
              <a:cs typeface="ヒラギノ明朝 ProN W3"/>
            </a:defRPr>
          </a:lvl2pPr>
          <a:lvl3pPr marL="914400" indent="0">
            <a:defRPr sz="1100">
              <a:latin typeface="Copperplate"/>
              <a:ea typeface="ヒラギノ明朝 ProN W3"/>
              <a:cs typeface="ヒラギノ明朝 ProN W3"/>
            </a:defRPr>
          </a:lvl3pPr>
          <a:lvl4pPr marL="1371600" indent="0">
            <a:defRPr sz="1100">
              <a:latin typeface="Copperplate"/>
              <a:ea typeface="ヒラギノ明朝 ProN W3"/>
              <a:cs typeface="ヒラギノ明朝 ProN W3"/>
            </a:defRPr>
          </a:lvl4pPr>
          <a:lvl5pPr marL="1828800" indent="0">
            <a:defRPr sz="1100">
              <a:latin typeface="Copperplate"/>
              <a:ea typeface="ヒラギノ明朝 ProN W3"/>
              <a:cs typeface="ヒラギノ明朝 ProN W3"/>
            </a:defRPr>
          </a:lvl5pPr>
          <a:lvl6pPr marL="2286000" indent="0">
            <a:defRPr sz="1100">
              <a:latin typeface="Copperplate"/>
              <a:ea typeface="ヒラギノ明朝 ProN W3"/>
              <a:cs typeface="ヒラギノ明朝 ProN W3"/>
            </a:defRPr>
          </a:lvl6pPr>
          <a:lvl7pPr marL="2743200" indent="0">
            <a:defRPr sz="1100">
              <a:latin typeface="Copperplate"/>
              <a:ea typeface="ヒラギノ明朝 ProN W3"/>
              <a:cs typeface="ヒラギノ明朝 ProN W3"/>
            </a:defRPr>
          </a:lvl7pPr>
          <a:lvl8pPr marL="3200400" indent="0">
            <a:defRPr sz="1100">
              <a:latin typeface="Copperplate"/>
              <a:ea typeface="ヒラギノ明朝 ProN W3"/>
              <a:cs typeface="ヒラギノ明朝 ProN W3"/>
            </a:defRPr>
          </a:lvl8pPr>
          <a:lvl9pPr marL="3657600" indent="0">
            <a:defRPr sz="1100">
              <a:latin typeface="Copperplate"/>
              <a:ea typeface="ヒラギノ明朝 ProN W3"/>
              <a:cs typeface="ヒラギノ明朝 ProN W3"/>
            </a:defRPr>
          </a:lvl9pPr>
        </a:lstStyle>
        <a:p xmlns:a="http://schemas.openxmlformats.org/drawingml/2006/main">
          <a:r>
            <a:rPr lang="en-US" sz="1800" smtClean="0">
              <a:solidFill>
                <a:srgbClr val="FFC000"/>
              </a:solidFill>
              <a:latin typeface="Arial" pitchFamily="34" charset="0"/>
              <a:cs typeface="Arial" pitchFamily="34" charset="0"/>
            </a:rPr>
            <a:t>Mediana</a:t>
          </a:r>
          <a:endParaRPr lang="en-US" sz="1800" dirty="0">
            <a:solidFill>
              <a:srgbClr val="FFC000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0.1468</cdr:x>
      <cdr:y>0.00561</cdr:y>
    </cdr:from>
    <cdr:to>
      <cdr:x>0.46061</cdr:x>
      <cdr:y>0.10991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418278" y="39795"/>
          <a:ext cx="3031802" cy="7398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en-US" sz="20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2005-08Q2 = 6.0 %</a:t>
          </a:r>
          <a:endParaRPr lang="en-US" sz="2000" b="1" dirty="0">
            <a:solidFill>
              <a:srgbClr val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0.27035</cdr:x>
      <cdr:y>0.05594</cdr:y>
    </cdr:from>
    <cdr:to>
      <cdr:x>0.30378</cdr:x>
      <cdr:y>0.15385</cdr:y>
    </cdr:to>
    <cdr:sp macro="" textlink="">
      <cdr:nvSpPr>
        <cdr:cNvPr id="6" name="Straight Arrow Connector 5"/>
        <cdr:cNvSpPr/>
      </cdr:nvSpPr>
      <cdr:spPr bwMode="auto">
        <a:xfrm xmlns:a="http://schemas.openxmlformats.org/drawingml/2006/main">
          <a:off x="3779520" y="487679"/>
          <a:ext cx="467359" cy="853440"/>
        </a:xfrm>
        <a:prstGeom xmlns:a="http://schemas.openxmlformats.org/drawingml/2006/main" prst="straightConnector1">
          <a:avLst/>
        </a:prstGeom>
        <a:blipFill xmlns:a="http://schemas.openxmlformats.org/drawingml/2006/main" dpi="0" rotWithShape="0">
          <a:blip xmlns:r="http://schemas.openxmlformats.org/officeDocument/2006/relationships" r:embed="rId1"/>
          <a:srcRect/>
          <a:tile tx="0" ty="0" sx="100000" sy="100000" flip="none" algn="tl"/>
        </a:blipFill>
        <a:ln xmlns:a="http://schemas.openxmlformats.org/drawingml/2006/main" w="34925" cap="flat" cmpd="sng" algn="ctr">
          <a:solidFill>
            <a:srgbClr val="FFFFFF"/>
          </a:solidFill>
          <a:prstDash val="solid"/>
          <a:round/>
          <a:headEnd type="none" w="med" len="med"/>
          <a:tailEnd type="stealth" w="lg" len="lg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0.66317</cdr:x>
      <cdr:y>0.41006</cdr:y>
    </cdr:from>
    <cdr:to>
      <cdr:x>0.98948</cdr:x>
      <cdr:y>0.54806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6407050" y="2908763"/>
          <a:ext cx="3152608" cy="9789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opperplate"/>
              <a:ea typeface="ヒラギノ明朝 ProN W3"/>
              <a:cs typeface="ヒラギノ明朝 ProN W3"/>
            </a:defRPr>
          </a:lvl1pPr>
          <a:lvl2pPr marL="457200" indent="0">
            <a:defRPr sz="1100">
              <a:latin typeface="Copperplate"/>
              <a:ea typeface="ヒラギノ明朝 ProN W3"/>
              <a:cs typeface="ヒラギノ明朝 ProN W3"/>
            </a:defRPr>
          </a:lvl2pPr>
          <a:lvl3pPr marL="914400" indent="0">
            <a:defRPr sz="1100">
              <a:latin typeface="Copperplate"/>
              <a:ea typeface="ヒラギノ明朝 ProN W3"/>
              <a:cs typeface="ヒラギノ明朝 ProN W3"/>
            </a:defRPr>
          </a:lvl3pPr>
          <a:lvl4pPr marL="1371600" indent="0">
            <a:defRPr sz="1100">
              <a:latin typeface="Copperplate"/>
              <a:ea typeface="ヒラギノ明朝 ProN W3"/>
              <a:cs typeface="ヒラギノ明朝 ProN W3"/>
            </a:defRPr>
          </a:lvl4pPr>
          <a:lvl5pPr marL="1828800" indent="0">
            <a:defRPr sz="1100">
              <a:latin typeface="Copperplate"/>
              <a:ea typeface="ヒラギノ明朝 ProN W3"/>
              <a:cs typeface="ヒラギノ明朝 ProN W3"/>
            </a:defRPr>
          </a:lvl5pPr>
          <a:lvl6pPr marL="2286000" indent="0">
            <a:defRPr sz="1100">
              <a:latin typeface="Copperplate"/>
              <a:ea typeface="ヒラギノ明朝 ProN W3"/>
              <a:cs typeface="ヒラギノ明朝 ProN W3"/>
            </a:defRPr>
          </a:lvl6pPr>
          <a:lvl7pPr marL="2743200" indent="0">
            <a:defRPr sz="1100">
              <a:latin typeface="Copperplate"/>
              <a:ea typeface="ヒラギノ明朝 ProN W3"/>
              <a:cs typeface="ヒラギノ明朝 ProN W3"/>
            </a:defRPr>
          </a:lvl7pPr>
          <a:lvl8pPr marL="3200400" indent="0">
            <a:defRPr sz="1100">
              <a:latin typeface="Copperplate"/>
              <a:ea typeface="ヒラギノ明朝 ProN W3"/>
              <a:cs typeface="ヒラギノ明朝 ProN W3"/>
            </a:defRPr>
          </a:lvl8pPr>
          <a:lvl9pPr marL="3657600" indent="0">
            <a:defRPr sz="1100">
              <a:latin typeface="Copperplate"/>
              <a:ea typeface="ヒラギノ明朝 ProN W3"/>
              <a:cs typeface="ヒラギノ明朝 ProN W3"/>
            </a:defRPr>
          </a:lvl9pPr>
        </a:lstStyle>
        <a:p xmlns:a="http://schemas.openxmlformats.org/drawingml/2006/main">
          <a:pPr algn="l"/>
          <a:r>
            <a:rPr lang="en-US" sz="2000" b="1" dirty="0" err="1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Ultimos</a:t>
          </a:r>
          <a:r>
            <a:rPr lang="en-US" sz="20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 8 trim. = 3.9 %</a:t>
          </a:r>
          <a:endParaRPr lang="en-US" sz="2000" b="1" dirty="0">
            <a:solidFill>
              <a:srgbClr val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0.77609</cdr:x>
      <cdr:y>0.34991</cdr:y>
    </cdr:from>
    <cdr:to>
      <cdr:x>0.78451</cdr:x>
      <cdr:y>0.40147</cdr:y>
    </cdr:to>
    <cdr:sp macro="" textlink="">
      <cdr:nvSpPr>
        <cdr:cNvPr id="7" name="Straight Arrow Connector 6"/>
        <cdr:cNvSpPr/>
      </cdr:nvSpPr>
      <cdr:spPr bwMode="auto">
        <a:xfrm xmlns:a="http://schemas.openxmlformats.org/drawingml/2006/main" flipV="1">
          <a:off x="7498079" y="2482063"/>
          <a:ext cx="81281" cy="365759"/>
        </a:xfrm>
        <a:prstGeom xmlns:a="http://schemas.openxmlformats.org/drawingml/2006/main" prst="straightConnector1">
          <a:avLst/>
        </a:prstGeom>
        <a:blipFill xmlns:a="http://schemas.openxmlformats.org/drawingml/2006/main" dpi="0" rotWithShape="0">
          <a:blip xmlns:r="http://schemas.openxmlformats.org/officeDocument/2006/relationships" r:embed="rId1"/>
          <a:srcRect/>
          <a:tile tx="0" ty="0" sx="100000" sy="100000" flip="none" algn="tl"/>
        </a:blipFill>
        <a:ln xmlns:a="http://schemas.openxmlformats.org/drawingml/2006/main" w="34925" cap="flat" cmpd="sng" algn="ctr">
          <a:solidFill>
            <a:srgbClr val="FFFFFF"/>
          </a:solidFill>
          <a:prstDash val="solid"/>
          <a:round/>
          <a:headEnd type="none" w="med" len="med"/>
          <a:tailEnd type="stealth" w="lg" len="lg"/>
        </a:ln>
        <a:effectLst xmlns:a="http://schemas.openxmlformats.org/drawingml/2006/main"/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latin typeface="Copperplate"/>
              <a:ea typeface="ヒラギノ明朝 ProN W3"/>
              <a:cs typeface="ヒラギノ明朝 ProN W3"/>
            </a:defRPr>
          </a:lvl1pPr>
          <a:lvl2pPr marL="457200" indent="0">
            <a:defRPr sz="1100">
              <a:latin typeface="Copperplate"/>
              <a:ea typeface="ヒラギノ明朝 ProN W3"/>
              <a:cs typeface="ヒラギノ明朝 ProN W3"/>
            </a:defRPr>
          </a:lvl2pPr>
          <a:lvl3pPr marL="914400" indent="0">
            <a:defRPr sz="1100">
              <a:latin typeface="Copperplate"/>
              <a:ea typeface="ヒラギノ明朝 ProN W3"/>
              <a:cs typeface="ヒラギノ明朝 ProN W3"/>
            </a:defRPr>
          </a:lvl3pPr>
          <a:lvl4pPr marL="1371600" indent="0">
            <a:defRPr sz="1100">
              <a:latin typeface="Copperplate"/>
              <a:ea typeface="ヒラギノ明朝 ProN W3"/>
              <a:cs typeface="ヒラギノ明朝 ProN W3"/>
            </a:defRPr>
          </a:lvl4pPr>
          <a:lvl5pPr marL="1828800" indent="0">
            <a:defRPr sz="1100">
              <a:latin typeface="Copperplate"/>
              <a:ea typeface="ヒラギノ明朝 ProN W3"/>
              <a:cs typeface="ヒラギノ明朝 ProN W3"/>
            </a:defRPr>
          </a:lvl5pPr>
          <a:lvl6pPr marL="2286000" indent="0">
            <a:defRPr sz="1100">
              <a:latin typeface="Copperplate"/>
              <a:ea typeface="ヒラギノ明朝 ProN W3"/>
              <a:cs typeface="ヒラギノ明朝 ProN W3"/>
            </a:defRPr>
          </a:lvl6pPr>
          <a:lvl7pPr marL="2743200" indent="0">
            <a:defRPr sz="1100">
              <a:latin typeface="Copperplate"/>
              <a:ea typeface="ヒラギノ明朝 ProN W3"/>
              <a:cs typeface="ヒラギノ明朝 ProN W3"/>
            </a:defRPr>
          </a:lvl7pPr>
          <a:lvl8pPr marL="3200400" indent="0">
            <a:defRPr sz="1100">
              <a:latin typeface="Copperplate"/>
              <a:ea typeface="ヒラギノ明朝 ProN W3"/>
              <a:cs typeface="ヒラギノ明朝 ProN W3"/>
            </a:defRPr>
          </a:lvl8pPr>
          <a:lvl9pPr marL="3657600" indent="0">
            <a:defRPr sz="1100">
              <a:latin typeface="Copperplate"/>
              <a:ea typeface="ヒラギノ明朝 ProN W3"/>
              <a:cs typeface="ヒラギノ明朝 ProN W3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0.74997</cdr:x>
      <cdr:y>0.04798</cdr:y>
    </cdr:from>
    <cdr:to>
      <cdr:x>0.99806</cdr:x>
      <cdr:y>0.26426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120758" y="386080"/>
          <a:ext cx="2024746" cy="17403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High </a:t>
          </a:r>
        </a:p>
        <a:p xmlns:a="http://schemas.openxmlformats.org/drawingml/2006/main">
          <a:pPr algn="ctr"/>
          <a:r>
            <a:rPr lang="en-US" sz="2000" b="1" dirty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income OECD</a:t>
          </a:r>
        </a:p>
      </cdr:txBody>
    </cdr:sp>
  </cdr:relSizeAnchor>
  <cdr:relSizeAnchor xmlns:cdr="http://schemas.openxmlformats.org/drawingml/2006/chartDrawing">
    <cdr:from>
      <cdr:x>0.10458</cdr:x>
      <cdr:y>0.10668</cdr:y>
    </cdr:from>
    <cdr:to>
      <cdr:x>0.35266</cdr:x>
      <cdr:y>0.23717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853473" y="856616"/>
          <a:ext cx="2024665" cy="10477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200" b="1" dirty="0">
              <a:solidFill>
                <a:srgbClr val="92D050"/>
              </a:solidFill>
              <a:latin typeface="Arial" pitchFamily="34" charset="0"/>
              <a:cs typeface="Arial" pitchFamily="34" charset="0"/>
            </a:rPr>
            <a:t>Emerging Asia</a:t>
          </a:r>
        </a:p>
      </cdr:txBody>
    </cdr:sp>
  </cdr:relSizeAnchor>
  <cdr:relSizeAnchor xmlns:cdr="http://schemas.openxmlformats.org/drawingml/2006/chartDrawing">
    <cdr:from>
      <cdr:x>0.15129</cdr:x>
      <cdr:y>0.61386</cdr:y>
    </cdr:from>
    <cdr:to>
      <cdr:x>0.40648</cdr:x>
      <cdr:y>0.70297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320808" y="5039346"/>
          <a:ext cx="2227884" cy="7315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opperplate"/>
              <a:ea typeface="ヒラギノ明朝 ProN W3"/>
              <a:cs typeface="ヒラギノ明朝 ProN W3"/>
            </a:defRPr>
          </a:lvl1pPr>
          <a:lvl2pPr marL="457200" indent="0">
            <a:defRPr sz="1100">
              <a:latin typeface="Copperplate"/>
              <a:ea typeface="ヒラギノ明朝 ProN W3"/>
              <a:cs typeface="ヒラギノ明朝 ProN W3"/>
            </a:defRPr>
          </a:lvl2pPr>
          <a:lvl3pPr marL="914400" indent="0">
            <a:defRPr sz="1100">
              <a:latin typeface="Copperplate"/>
              <a:ea typeface="ヒラギノ明朝 ProN W3"/>
              <a:cs typeface="ヒラギノ明朝 ProN W3"/>
            </a:defRPr>
          </a:lvl3pPr>
          <a:lvl4pPr marL="1371600" indent="0">
            <a:defRPr sz="1100">
              <a:latin typeface="Copperplate"/>
              <a:ea typeface="ヒラギノ明朝 ProN W3"/>
              <a:cs typeface="ヒラギノ明朝 ProN W3"/>
            </a:defRPr>
          </a:lvl4pPr>
          <a:lvl5pPr marL="1828800" indent="0">
            <a:defRPr sz="1100">
              <a:latin typeface="Copperplate"/>
              <a:ea typeface="ヒラギノ明朝 ProN W3"/>
              <a:cs typeface="ヒラギノ明朝 ProN W3"/>
            </a:defRPr>
          </a:lvl5pPr>
          <a:lvl6pPr marL="2286000" indent="0">
            <a:defRPr sz="1100">
              <a:latin typeface="Copperplate"/>
              <a:ea typeface="ヒラギノ明朝 ProN W3"/>
              <a:cs typeface="ヒラギノ明朝 ProN W3"/>
            </a:defRPr>
          </a:lvl6pPr>
          <a:lvl7pPr marL="2743200" indent="0">
            <a:defRPr sz="1100">
              <a:latin typeface="Copperplate"/>
              <a:ea typeface="ヒラギノ明朝 ProN W3"/>
              <a:cs typeface="ヒラギノ明朝 ProN W3"/>
            </a:defRPr>
          </a:lvl7pPr>
          <a:lvl8pPr marL="3200400" indent="0">
            <a:defRPr sz="1100">
              <a:latin typeface="Copperplate"/>
              <a:ea typeface="ヒラギノ明朝 ProN W3"/>
              <a:cs typeface="ヒラギノ明朝 ProN W3"/>
            </a:defRPr>
          </a:lvl8pPr>
          <a:lvl9pPr marL="3657600" indent="0">
            <a:defRPr sz="1100">
              <a:latin typeface="Copperplate"/>
              <a:ea typeface="ヒラギノ明朝 ProN W3"/>
              <a:cs typeface="ヒラギノ明朝 ProN W3"/>
            </a:defRPr>
          </a:lvl9pPr>
        </a:lstStyle>
        <a:p xmlns:a="http://schemas.openxmlformats.org/drawingml/2006/main">
          <a:r>
            <a:rPr lang="en-US" sz="2000" b="1" dirty="0" smtClean="0">
              <a:solidFill>
                <a:srgbClr val="FF5757"/>
              </a:solidFill>
              <a:latin typeface="Arial" pitchFamily="34" charset="0"/>
              <a:cs typeface="Arial" pitchFamily="34" charset="0"/>
            </a:rPr>
            <a:t>Latin America</a:t>
          </a:r>
          <a:endParaRPr lang="en-US" sz="2000" b="1" dirty="0">
            <a:solidFill>
              <a:srgbClr val="FF5757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0.22713</cdr:x>
      <cdr:y>0.16559</cdr:y>
    </cdr:from>
    <cdr:to>
      <cdr:x>0.49703</cdr:x>
      <cdr:y>0.21273</cdr:y>
    </cdr:to>
    <cdr:sp macro="" textlink="">
      <cdr:nvSpPr>
        <cdr:cNvPr id="2" name="TextBox 13"/>
        <cdr:cNvSpPr txBox="1"/>
      </cdr:nvSpPr>
      <cdr:spPr>
        <a:xfrm xmlns:a="http://schemas.openxmlformats.org/drawingml/2006/main">
          <a:off x="2017882" y="1405438"/>
          <a:ext cx="2397863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ctr" rtl="0" fontAlgn="base">
            <a:spcBef>
              <a:spcPct val="0"/>
            </a:spcBef>
            <a:spcAft>
              <a:spcPct val="0"/>
            </a:spcAft>
            <a:defRPr sz="5700" kern="1200">
              <a:solidFill>
                <a:srgbClr val="3F3F3F"/>
              </a:solidFill>
              <a:latin typeface="Palatino" charset="0"/>
              <a:ea typeface="ヒラギノ明朝 ProN W3" charset="0"/>
              <a:cs typeface="ヒラギノ明朝 ProN W3" charset="0"/>
              <a:sym typeface="Palatino" charset="0"/>
            </a:defRPr>
          </a:lvl1pPr>
          <a:lvl2pPr marL="457161" algn="ctr" rtl="0" fontAlgn="base">
            <a:spcBef>
              <a:spcPct val="0"/>
            </a:spcBef>
            <a:spcAft>
              <a:spcPct val="0"/>
            </a:spcAft>
            <a:defRPr sz="5700" kern="1200">
              <a:solidFill>
                <a:srgbClr val="3F3F3F"/>
              </a:solidFill>
              <a:latin typeface="Palatino" charset="0"/>
              <a:ea typeface="ヒラギノ明朝 ProN W3" charset="0"/>
              <a:cs typeface="ヒラギノ明朝 ProN W3" charset="0"/>
              <a:sym typeface="Palatino" charset="0"/>
            </a:defRPr>
          </a:lvl2pPr>
          <a:lvl3pPr marL="914323" algn="ctr" rtl="0" fontAlgn="base">
            <a:spcBef>
              <a:spcPct val="0"/>
            </a:spcBef>
            <a:spcAft>
              <a:spcPct val="0"/>
            </a:spcAft>
            <a:defRPr sz="5700" kern="1200">
              <a:solidFill>
                <a:srgbClr val="3F3F3F"/>
              </a:solidFill>
              <a:latin typeface="Palatino" charset="0"/>
              <a:ea typeface="ヒラギノ明朝 ProN W3" charset="0"/>
              <a:cs typeface="ヒラギノ明朝 ProN W3" charset="0"/>
              <a:sym typeface="Palatino" charset="0"/>
            </a:defRPr>
          </a:lvl3pPr>
          <a:lvl4pPr marL="1371477" algn="ctr" rtl="0" fontAlgn="base">
            <a:spcBef>
              <a:spcPct val="0"/>
            </a:spcBef>
            <a:spcAft>
              <a:spcPct val="0"/>
            </a:spcAft>
            <a:defRPr sz="5700" kern="1200">
              <a:solidFill>
                <a:srgbClr val="3F3F3F"/>
              </a:solidFill>
              <a:latin typeface="Palatino" charset="0"/>
              <a:ea typeface="ヒラギノ明朝 ProN W3" charset="0"/>
              <a:cs typeface="ヒラギノ明朝 ProN W3" charset="0"/>
              <a:sym typeface="Palatino" charset="0"/>
            </a:defRPr>
          </a:lvl4pPr>
          <a:lvl5pPr marL="1828636" algn="ctr" rtl="0" fontAlgn="base">
            <a:spcBef>
              <a:spcPct val="0"/>
            </a:spcBef>
            <a:spcAft>
              <a:spcPct val="0"/>
            </a:spcAft>
            <a:defRPr sz="5700" kern="1200">
              <a:solidFill>
                <a:srgbClr val="3F3F3F"/>
              </a:solidFill>
              <a:latin typeface="Palatino" charset="0"/>
              <a:ea typeface="ヒラギノ明朝 ProN W3" charset="0"/>
              <a:cs typeface="ヒラギノ明朝 ProN W3" charset="0"/>
              <a:sym typeface="Palatino" charset="0"/>
            </a:defRPr>
          </a:lvl5pPr>
          <a:lvl6pPr marL="2285797" algn="l" defTabSz="914323" rtl="0" eaLnBrk="1" latinLnBrk="0" hangingPunct="1">
            <a:defRPr sz="5700" kern="1200">
              <a:solidFill>
                <a:srgbClr val="3F3F3F"/>
              </a:solidFill>
              <a:latin typeface="Palatino" charset="0"/>
              <a:ea typeface="ヒラギノ明朝 ProN W3" charset="0"/>
              <a:cs typeface="ヒラギノ明朝 ProN W3" charset="0"/>
              <a:sym typeface="Palatino" charset="0"/>
            </a:defRPr>
          </a:lvl6pPr>
          <a:lvl7pPr marL="2742959" algn="l" defTabSz="914323" rtl="0" eaLnBrk="1" latinLnBrk="0" hangingPunct="1">
            <a:defRPr sz="5700" kern="1200">
              <a:solidFill>
                <a:srgbClr val="3F3F3F"/>
              </a:solidFill>
              <a:latin typeface="Palatino" charset="0"/>
              <a:ea typeface="ヒラギノ明朝 ProN W3" charset="0"/>
              <a:cs typeface="ヒラギノ明朝 ProN W3" charset="0"/>
              <a:sym typeface="Palatino" charset="0"/>
            </a:defRPr>
          </a:lvl7pPr>
          <a:lvl8pPr marL="3200118" algn="l" defTabSz="914323" rtl="0" eaLnBrk="1" latinLnBrk="0" hangingPunct="1">
            <a:defRPr sz="5700" kern="1200">
              <a:solidFill>
                <a:srgbClr val="3F3F3F"/>
              </a:solidFill>
              <a:latin typeface="Palatino" charset="0"/>
              <a:ea typeface="ヒラギノ明朝 ProN W3" charset="0"/>
              <a:cs typeface="ヒラギノ明朝 ProN W3" charset="0"/>
              <a:sym typeface="Palatino" charset="0"/>
            </a:defRPr>
          </a:lvl8pPr>
          <a:lvl9pPr marL="3657272" algn="l" defTabSz="914323" rtl="0" eaLnBrk="1" latinLnBrk="0" hangingPunct="1">
            <a:defRPr sz="5700" kern="1200">
              <a:solidFill>
                <a:srgbClr val="3F3F3F"/>
              </a:solidFill>
              <a:latin typeface="Palatino" charset="0"/>
              <a:ea typeface="ヒラギノ明朝 ProN W3" charset="0"/>
              <a:cs typeface="ヒラギノ明朝 ProN W3" charset="0"/>
              <a:sym typeface="Palatino" charset="0"/>
            </a:defRPr>
          </a:lvl9pPr>
        </a:lstStyle>
        <a:p xmlns:a="http://schemas.openxmlformats.org/drawingml/2006/main">
          <a:r>
            <a:rPr lang="en-US" sz="2000" dirty="0" err="1" smtClean="0">
              <a:solidFill>
                <a:srgbClr val="FFFFFF"/>
              </a:solidFill>
              <a:latin typeface="Copperplate"/>
            </a:rPr>
            <a:t>p</a:t>
          </a:r>
          <a:r>
            <a:rPr lang="en-US" sz="2000" b="0" dirty="0" err="1" smtClean="0">
              <a:solidFill>
                <a:srgbClr val="FFFFFF"/>
              </a:solidFill>
              <a:latin typeface="Copperplate"/>
            </a:rPr>
            <a:t>ercentil</a:t>
          </a:r>
          <a:r>
            <a:rPr lang="en-US" sz="2000" b="0" dirty="0" smtClean="0">
              <a:solidFill>
                <a:srgbClr val="FFFFFF"/>
              </a:solidFill>
              <a:latin typeface="Copperplate"/>
            </a:rPr>
            <a:t> 80</a:t>
          </a:r>
          <a:r>
            <a:rPr lang="en-US" sz="2000" b="0" baseline="30000" dirty="0" smtClean="0">
              <a:solidFill>
                <a:srgbClr val="FFFFFF"/>
              </a:solidFill>
              <a:latin typeface="Copperplate"/>
            </a:rPr>
            <a:t>th</a:t>
          </a:r>
          <a:endParaRPr lang="en-US" sz="2000" b="0" dirty="0">
            <a:solidFill>
              <a:srgbClr val="FFFFFF"/>
            </a:solidFill>
            <a:latin typeface="Copperplate"/>
          </a:endParaRPr>
        </a:p>
      </cdr:txBody>
    </cdr:sp>
  </cdr:relSizeAnchor>
  <cdr:relSizeAnchor xmlns:cdr="http://schemas.openxmlformats.org/drawingml/2006/chartDrawing">
    <cdr:from>
      <cdr:x>0.70011</cdr:x>
      <cdr:y>0.67361</cdr:y>
    </cdr:from>
    <cdr:to>
      <cdr:x>0.9024</cdr:x>
      <cdr:y>0.72075</cdr:y>
    </cdr:to>
    <cdr:sp macro="" textlink="">
      <cdr:nvSpPr>
        <cdr:cNvPr id="3" name="TextBox 13"/>
        <cdr:cNvSpPr txBox="1"/>
      </cdr:nvSpPr>
      <cdr:spPr>
        <a:xfrm xmlns:a="http://schemas.openxmlformats.org/drawingml/2006/main">
          <a:off x="6219992" y="5717218"/>
          <a:ext cx="1797198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opperplate"/>
              <a:ea typeface="ヒラギノ明朝 ProN W3"/>
              <a:cs typeface="ヒラギノ明朝 ProN W3"/>
            </a:defRPr>
          </a:lvl1pPr>
          <a:lvl2pPr marL="457200" indent="0">
            <a:defRPr sz="1100">
              <a:latin typeface="Copperplate"/>
              <a:ea typeface="ヒラギノ明朝 ProN W3"/>
              <a:cs typeface="ヒラギノ明朝 ProN W3"/>
            </a:defRPr>
          </a:lvl2pPr>
          <a:lvl3pPr marL="914400" indent="0">
            <a:defRPr sz="1100">
              <a:latin typeface="Copperplate"/>
              <a:ea typeface="ヒラギノ明朝 ProN W3"/>
              <a:cs typeface="ヒラギノ明朝 ProN W3"/>
            </a:defRPr>
          </a:lvl3pPr>
          <a:lvl4pPr marL="1371600" indent="0">
            <a:defRPr sz="1100">
              <a:latin typeface="Copperplate"/>
              <a:ea typeface="ヒラギノ明朝 ProN W3"/>
              <a:cs typeface="ヒラギノ明朝 ProN W3"/>
            </a:defRPr>
          </a:lvl4pPr>
          <a:lvl5pPr marL="1828800" indent="0">
            <a:defRPr sz="1100">
              <a:latin typeface="Copperplate"/>
              <a:ea typeface="ヒラギノ明朝 ProN W3"/>
              <a:cs typeface="ヒラギノ明朝 ProN W3"/>
            </a:defRPr>
          </a:lvl5pPr>
          <a:lvl6pPr marL="2286000" indent="0">
            <a:defRPr sz="1100">
              <a:latin typeface="Copperplate"/>
              <a:ea typeface="ヒラギノ明朝 ProN W3"/>
              <a:cs typeface="ヒラギノ明朝 ProN W3"/>
            </a:defRPr>
          </a:lvl6pPr>
          <a:lvl7pPr marL="2743200" indent="0">
            <a:defRPr sz="1100">
              <a:latin typeface="Copperplate"/>
              <a:ea typeface="ヒラギノ明朝 ProN W3"/>
              <a:cs typeface="ヒラギノ明朝 ProN W3"/>
            </a:defRPr>
          </a:lvl7pPr>
          <a:lvl8pPr marL="3200400" indent="0">
            <a:defRPr sz="1100">
              <a:latin typeface="Copperplate"/>
              <a:ea typeface="ヒラギノ明朝 ProN W3"/>
              <a:cs typeface="ヒラギノ明朝 ProN W3"/>
            </a:defRPr>
          </a:lvl8pPr>
          <a:lvl9pPr marL="3657600" indent="0">
            <a:defRPr sz="1100">
              <a:latin typeface="Copperplate"/>
              <a:ea typeface="ヒラギノ明朝 ProN W3"/>
              <a:cs typeface="ヒラギノ明朝 ProN W3"/>
            </a:defRPr>
          </a:lvl9pPr>
        </a:lstStyle>
        <a:p xmlns:a="http://schemas.openxmlformats.org/drawingml/2006/main">
          <a:r>
            <a:rPr lang="en-US" sz="2000" dirty="0" err="1" smtClean="0">
              <a:solidFill>
                <a:srgbClr val="FFFF00"/>
              </a:solidFill>
            </a:rPr>
            <a:t>m</a:t>
          </a:r>
          <a:r>
            <a:rPr lang="en-US" sz="2000" b="0" dirty="0" err="1" smtClean="0">
              <a:solidFill>
                <a:srgbClr val="FFFF00"/>
              </a:solidFill>
              <a:latin typeface="Copperplate"/>
            </a:rPr>
            <a:t>ediana</a:t>
          </a:r>
          <a:endParaRPr lang="en-US" sz="2000" b="0" dirty="0">
            <a:solidFill>
              <a:srgbClr val="FFFF00"/>
            </a:solidFill>
            <a:latin typeface="Copperplate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0.12324</cdr:x>
      <cdr:y>0.22895</cdr:y>
    </cdr:from>
    <cdr:to>
      <cdr:x>0.293</cdr:x>
      <cdr:y>0.28874</cdr:y>
    </cdr:to>
    <cdr:sp macro="" textlink="">
      <cdr:nvSpPr>
        <cdr:cNvPr id="2" name="TextBox 12"/>
        <cdr:cNvSpPr txBox="1"/>
      </cdr:nvSpPr>
      <cdr:spPr>
        <a:xfrm xmlns:a="http://schemas.openxmlformats.org/drawingml/2006/main">
          <a:off x="1158253" y="1767836"/>
          <a:ext cx="1595458" cy="46167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ctr" rtl="0" fontAlgn="base">
            <a:spcBef>
              <a:spcPct val="0"/>
            </a:spcBef>
            <a:spcAft>
              <a:spcPct val="0"/>
            </a:spcAft>
            <a:defRPr sz="5700" kern="1200">
              <a:solidFill>
                <a:srgbClr val="3F3F3F"/>
              </a:solidFill>
              <a:latin typeface="Palatino" charset="0"/>
              <a:ea typeface="ヒラギノ明朝 ProN W3" charset="0"/>
              <a:cs typeface="ヒラギノ明朝 ProN W3" charset="0"/>
              <a:sym typeface="Palatino" charset="0"/>
            </a:defRPr>
          </a:lvl1pPr>
          <a:lvl2pPr marL="457161" algn="ctr" rtl="0" fontAlgn="base">
            <a:spcBef>
              <a:spcPct val="0"/>
            </a:spcBef>
            <a:spcAft>
              <a:spcPct val="0"/>
            </a:spcAft>
            <a:defRPr sz="5700" kern="1200">
              <a:solidFill>
                <a:srgbClr val="3F3F3F"/>
              </a:solidFill>
              <a:latin typeface="Palatino" charset="0"/>
              <a:ea typeface="ヒラギノ明朝 ProN W3" charset="0"/>
              <a:cs typeface="ヒラギノ明朝 ProN W3" charset="0"/>
              <a:sym typeface="Palatino" charset="0"/>
            </a:defRPr>
          </a:lvl2pPr>
          <a:lvl3pPr marL="914323" algn="ctr" rtl="0" fontAlgn="base">
            <a:spcBef>
              <a:spcPct val="0"/>
            </a:spcBef>
            <a:spcAft>
              <a:spcPct val="0"/>
            </a:spcAft>
            <a:defRPr sz="5700" kern="1200">
              <a:solidFill>
                <a:srgbClr val="3F3F3F"/>
              </a:solidFill>
              <a:latin typeface="Palatino" charset="0"/>
              <a:ea typeface="ヒラギノ明朝 ProN W3" charset="0"/>
              <a:cs typeface="ヒラギノ明朝 ProN W3" charset="0"/>
              <a:sym typeface="Palatino" charset="0"/>
            </a:defRPr>
          </a:lvl3pPr>
          <a:lvl4pPr marL="1371477" algn="ctr" rtl="0" fontAlgn="base">
            <a:spcBef>
              <a:spcPct val="0"/>
            </a:spcBef>
            <a:spcAft>
              <a:spcPct val="0"/>
            </a:spcAft>
            <a:defRPr sz="5700" kern="1200">
              <a:solidFill>
                <a:srgbClr val="3F3F3F"/>
              </a:solidFill>
              <a:latin typeface="Palatino" charset="0"/>
              <a:ea typeface="ヒラギノ明朝 ProN W3" charset="0"/>
              <a:cs typeface="ヒラギノ明朝 ProN W3" charset="0"/>
              <a:sym typeface="Palatino" charset="0"/>
            </a:defRPr>
          </a:lvl4pPr>
          <a:lvl5pPr marL="1828636" algn="ctr" rtl="0" fontAlgn="base">
            <a:spcBef>
              <a:spcPct val="0"/>
            </a:spcBef>
            <a:spcAft>
              <a:spcPct val="0"/>
            </a:spcAft>
            <a:defRPr sz="5700" kern="1200">
              <a:solidFill>
                <a:srgbClr val="3F3F3F"/>
              </a:solidFill>
              <a:latin typeface="Palatino" charset="0"/>
              <a:ea typeface="ヒラギノ明朝 ProN W3" charset="0"/>
              <a:cs typeface="ヒラギノ明朝 ProN W3" charset="0"/>
              <a:sym typeface="Palatino" charset="0"/>
            </a:defRPr>
          </a:lvl5pPr>
          <a:lvl6pPr marL="2285797" algn="l" defTabSz="914323" rtl="0" eaLnBrk="1" latinLnBrk="0" hangingPunct="1">
            <a:defRPr sz="5700" kern="1200">
              <a:solidFill>
                <a:srgbClr val="3F3F3F"/>
              </a:solidFill>
              <a:latin typeface="Palatino" charset="0"/>
              <a:ea typeface="ヒラギノ明朝 ProN W3" charset="0"/>
              <a:cs typeface="ヒラギノ明朝 ProN W3" charset="0"/>
              <a:sym typeface="Palatino" charset="0"/>
            </a:defRPr>
          </a:lvl6pPr>
          <a:lvl7pPr marL="2742959" algn="l" defTabSz="914323" rtl="0" eaLnBrk="1" latinLnBrk="0" hangingPunct="1">
            <a:defRPr sz="5700" kern="1200">
              <a:solidFill>
                <a:srgbClr val="3F3F3F"/>
              </a:solidFill>
              <a:latin typeface="Palatino" charset="0"/>
              <a:ea typeface="ヒラギノ明朝 ProN W3" charset="0"/>
              <a:cs typeface="ヒラギノ明朝 ProN W3" charset="0"/>
              <a:sym typeface="Palatino" charset="0"/>
            </a:defRPr>
          </a:lvl7pPr>
          <a:lvl8pPr marL="3200118" algn="l" defTabSz="914323" rtl="0" eaLnBrk="1" latinLnBrk="0" hangingPunct="1">
            <a:defRPr sz="5700" kern="1200">
              <a:solidFill>
                <a:srgbClr val="3F3F3F"/>
              </a:solidFill>
              <a:latin typeface="Palatino" charset="0"/>
              <a:ea typeface="ヒラギノ明朝 ProN W3" charset="0"/>
              <a:cs typeface="ヒラギノ明朝 ProN W3" charset="0"/>
              <a:sym typeface="Palatino" charset="0"/>
            </a:defRPr>
          </a:lvl8pPr>
          <a:lvl9pPr marL="3657272" algn="l" defTabSz="914323" rtl="0" eaLnBrk="1" latinLnBrk="0" hangingPunct="1">
            <a:defRPr sz="5700" kern="1200">
              <a:solidFill>
                <a:srgbClr val="3F3F3F"/>
              </a:solidFill>
              <a:latin typeface="Palatino" charset="0"/>
              <a:ea typeface="ヒラギノ明朝 ProN W3" charset="0"/>
              <a:cs typeface="ヒラギノ明朝 ProN W3" charset="0"/>
              <a:sym typeface="Palatino" charset="0"/>
            </a:defRPr>
          </a:lvl9pPr>
        </a:lstStyle>
        <a:p xmlns:a="http://schemas.openxmlformats.org/drawingml/2006/main">
          <a:r>
            <a:rPr lang="en-US" sz="24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2012</a:t>
          </a:r>
          <a:endParaRPr lang="en-US" sz="2400" b="1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0.54545</cdr:x>
      <cdr:y>0.04183</cdr:y>
    </cdr:from>
    <cdr:to>
      <cdr:x>0.54545</cdr:x>
      <cdr:y>0.93945</cdr:y>
    </cdr:to>
    <cdr:cxnSp macro="">
      <cdr:nvCxnSpPr>
        <cdr:cNvPr id="2" name="Straight Connector 1"/>
        <cdr:cNvCxnSpPr/>
      </cdr:nvCxnSpPr>
      <cdr:spPr bwMode="auto">
        <a:xfrm xmlns:a="http://schemas.openxmlformats.org/drawingml/2006/main">
          <a:off x="7803947" y="355600"/>
          <a:ext cx="0" cy="7631589"/>
        </a:xfrm>
        <a:prstGeom xmlns:a="http://schemas.openxmlformats.org/drawingml/2006/main" prst="line">
          <a:avLst/>
        </a:prstGeom>
        <a:blipFill xmlns:a="http://schemas.openxmlformats.org/drawingml/2006/main" dpi="0" rotWithShape="0">
          <a:blip xmlns:r="http://schemas.openxmlformats.org/officeDocument/2006/relationships" r:embed="rId1"/>
          <a:srcRect/>
          <a:tile tx="0" ty="0" sx="100000" sy="100000" flip="none" algn="tl"/>
        </a:blipFill>
        <a:ln xmlns:a="http://schemas.openxmlformats.org/drawingml/2006/main" w="25400" cap="flat" cmpd="sng" algn="ctr">
          <a:solidFill>
            <a:srgbClr val="BFBFBF">
              <a:lumMod val="40000"/>
              <a:lumOff val="60000"/>
            </a:srgbClr>
          </a:solidFill>
          <a:prstDash val="sysDash"/>
          <a:round/>
          <a:headEnd type="none" w="med" len="med"/>
          <a:tailEnd type="none" w="med" len="med"/>
        </a:ln>
        <a:effectLst xmlns:a="http://schemas.openxmlformats.org/drawingml/2006/main"/>
      </cdr:spPr>
    </cdr:cxnSp>
  </cdr:relSizeAnchor>
  <cdr:relSizeAnchor xmlns:cdr="http://schemas.openxmlformats.org/drawingml/2006/chartDrawing">
    <cdr:from>
      <cdr:x>0.75091</cdr:x>
      <cdr:y>0.05378</cdr:y>
    </cdr:from>
    <cdr:to>
      <cdr:x>0.75091</cdr:x>
      <cdr:y>0.9514</cdr:y>
    </cdr:to>
    <cdr:cxnSp macro="">
      <cdr:nvCxnSpPr>
        <cdr:cNvPr id="3" name="Straight Connector 2"/>
        <cdr:cNvCxnSpPr/>
      </cdr:nvCxnSpPr>
      <cdr:spPr bwMode="auto">
        <a:xfrm xmlns:a="http://schemas.openxmlformats.org/drawingml/2006/main">
          <a:off x="10743563" y="457200"/>
          <a:ext cx="0" cy="7631589"/>
        </a:xfrm>
        <a:prstGeom xmlns:a="http://schemas.openxmlformats.org/drawingml/2006/main" prst="line">
          <a:avLst/>
        </a:prstGeom>
        <a:blipFill xmlns:a="http://schemas.openxmlformats.org/drawingml/2006/main" dpi="0" rotWithShape="0">
          <a:blip xmlns:r="http://schemas.openxmlformats.org/officeDocument/2006/relationships" r:embed="rId1"/>
          <a:srcRect/>
          <a:tile tx="0" ty="0" sx="100000" sy="100000" flip="none" algn="tl"/>
        </a:blipFill>
        <a:ln xmlns:a="http://schemas.openxmlformats.org/drawingml/2006/main" w="25400" cap="flat" cmpd="sng" algn="ctr">
          <a:solidFill>
            <a:srgbClr val="BFBFBF">
              <a:lumMod val="40000"/>
              <a:lumOff val="60000"/>
            </a:srgbClr>
          </a:solidFill>
          <a:prstDash val="sysDash"/>
          <a:round/>
          <a:headEnd type="none" w="med" len="med"/>
          <a:tailEnd type="none" w="med" len="med"/>
        </a:ln>
        <a:effectLst xmlns:a="http://schemas.openxmlformats.org/drawingml/2006/main"/>
      </cdr:spPr>
    </cdr:cxnSp>
  </cdr:relSizeAnchor>
  <cdr:relSizeAnchor xmlns:cdr="http://schemas.openxmlformats.org/drawingml/2006/chartDrawing">
    <cdr:from>
      <cdr:x>0.57421</cdr:x>
      <cdr:y>0.55159</cdr:y>
    </cdr:from>
    <cdr:to>
      <cdr:x>0.72009</cdr:x>
      <cdr:y>0.68756</cdr:y>
    </cdr:to>
    <cdr:cxnSp macro="">
      <cdr:nvCxnSpPr>
        <cdr:cNvPr id="7" name="Straight Arrow Connector 6"/>
        <cdr:cNvCxnSpPr/>
      </cdr:nvCxnSpPr>
      <cdr:spPr bwMode="auto">
        <a:xfrm xmlns:a="http://schemas.openxmlformats.org/drawingml/2006/main" flipV="1">
          <a:off x="6085489" y="4382814"/>
          <a:ext cx="1546101" cy="1080435"/>
        </a:xfrm>
        <a:prstGeom xmlns:a="http://schemas.openxmlformats.org/drawingml/2006/main" prst="straightConnector1">
          <a:avLst/>
        </a:prstGeom>
        <a:blipFill xmlns:a="http://schemas.openxmlformats.org/drawingml/2006/main" dpi="0" rotWithShape="0">
          <a:blip xmlns:r="http://schemas.openxmlformats.org/officeDocument/2006/relationships" r:embed="rId1" cstate="print"/>
          <a:srcRect/>
          <a:tile tx="0" ty="0" sx="100000" sy="100000" flip="none" algn="tl"/>
        </a:blipFill>
        <a:ln xmlns:a="http://schemas.openxmlformats.org/drawingml/2006/main" w="76200" cap="flat" cmpd="sng" algn="ctr">
          <a:solidFill>
            <a:srgbClr val="FFFFFF"/>
          </a:solidFill>
          <a:prstDash val="sysDash"/>
          <a:round/>
          <a:headEnd type="none" w="med" len="med"/>
          <a:tailEnd type="stealth" w="lg" len="lg"/>
        </a:ln>
        <a:effectLst xmlns:a="http://schemas.openxmlformats.org/drawingml/2006/main"/>
      </cdr:spPr>
    </cdr:cxnSp>
  </cdr:relSizeAnchor>
  <cdr:relSizeAnchor xmlns:cdr="http://schemas.openxmlformats.org/drawingml/2006/chartDrawing">
    <cdr:from>
      <cdr:x>0.76583</cdr:x>
      <cdr:y>0.55159</cdr:y>
    </cdr:from>
    <cdr:to>
      <cdr:x>0.91757</cdr:x>
      <cdr:y>0.68651</cdr:y>
    </cdr:to>
    <cdr:sp macro="" textlink="">
      <cdr:nvSpPr>
        <cdr:cNvPr id="14" name="Straight Arrow Connector 13"/>
        <cdr:cNvSpPr/>
      </cdr:nvSpPr>
      <cdr:spPr bwMode="auto">
        <a:xfrm xmlns:a="http://schemas.openxmlformats.org/drawingml/2006/main">
          <a:off x="9516544" y="4459695"/>
          <a:ext cx="1885591" cy="1090850"/>
        </a:xfrm>
        <a:prstGeom xmlns:a="http://schemas.openxmlformats.org/drawingml/2006/main" prst="straightConnector1">
          <a:avLst/>
        </a:prstGeom>
        <a:blipFill xmlns:a="http://schemas.openxmlformats.org/drawingml/2006/main" dpi="0" rotWithShape="0">
          <a:blip xmlns:r="http://schemas.openxmlformats.org/officeDocument/2006/relationships" r:embed="rId1"/>
          <a:srcRect/>
          <a:tile tx="0" ty="0" sx="100000" sy="100000" flip="none" algn="tl"/>
        </a:blipFill>
        <a:ln xmlns:a="http://schemas.openxmlformats.org/drawingml/2006/main" w="76200" cap="flat" cmpd="sng" algn="ctr">
          <a:solidFill>
            <a:srgbClr val="FFFFFF"/>
          </a:solidFill>
          <a:prstDash val="sysDash"/>
          <a:round/>
          <a:headEnd type="none" w="med" len="med"/>
          <a:tailEnd type="arrow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0.75725</cdr:x>
      <cdr:y>0.09661</cdr:y>
    </cdr:from>
    <cdr:to>
      <cdr:x>0.92142</cdr:x>
      <cdr:y>0.15636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336800" y="821397"/>
          <a:ext cx="2240982" cy="50799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b="1" dirty="0" smtClean="0">
              <a:solidFill>
                <a:srgbClr val="FF5757"/>
              </a:solidFill>
              <a:latin typeface="Arial" pitchFamily="34" charset="0"/>
              <a:cs typeface="Arial" pitchFamily="34" charset="0"/>
            </a:rPr>
            <a:t>Terms of Trade</a:t>
          </a:r>
          <a:endParaRPr lang="en-US" sz="2000" b="1" dirty="0">
            <a:solidFill>
              <a:srgbClr val="FF5757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0.56242</cdr:x>
      <cdr:y>0.08126</cdr:y>
    </cdr:from>
    <cdr:to>
      <cdr:x>0.72634</cdr:x>
      <cdr:y>0.14101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8046719" y="690880"/>
          <a:ext cx="2345325" cy="508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opperplate"/>
              <a:ea typeface="ヒラギノ明朝 ProN W3"/>
              <a:cs typeface="ヒラギノ明朝 ProN W3"/>
            </a:defRPr>
          </a:lvl1pPr>
          <a:lvl2pPr marL="457200" indent="0">
            <a:defRPr sz="1100">
              <a:latin typeface="Copperplate"/>
              <a:ea typeface="ヒラギノ明朝 ProN W3"/>
              <a:cs typeface="ヒラギノ明朝 ProN W3"/>
            </a:defRPr>
          </a:lvl2pPr>
          <a:lvl3pPr marL="914400" indent="0">
            <a:defRPr sz="1100">
              <a:latin typeface="Copperplate"/>
              <a:ea typeface="ヒラギノ明朝 ProN W3"/>
              <a:cs typeface="ヒラギノ明朝 ProN W3"/>
            </a:defRPr>
          </a:lvl3pPr>
          <a:lvl4pPr marL="1371600" indent="0">
            <a:defRPr sz="1100">
              <a:latin typeface="Copperplate"/>
              <a:ea typeface="ヒラギノ明朝 ProN W3"/>
              <a:cs typeface="ヒラギノ明朝 ProN W3"/>
            </a:defRPr>
          </a:lvl4pPr>
          <a:lvl5pPr marL="1828800" indent="0">
            <a:defRPr sz="1100">
              <a:latin typeface="Copperplate"/>
              <a:ea typeface="ヒラギノ明朝 ProN W3"/>
              <a:cs typeface="ヒラギノ明朝 ProN W3"/>
            </a:defRPr>
          </a:lvl5pPr>
          <a:lvl6pPr marL="2286000" indent="0">
            <a:defRPr sz="1100">
              <a:latin typeface="Copperplate"/>
              <a:ea typeface="ヒラギノ明朝 ProN W3"/>
              <a:cs typeface="ヒラギノ明朝 ProN W3"/>
            </a:defRPr>
          </a:lvl6pPr>
          <a:lvl7pPr marL="2743200" indent="0">
            <a:defRPr sz="1100">
              <a:latin typeface="Copperplate"/>
              <a:ea typeface="ヒラギノ明朝 ProN W3"/>
              <a:cs typeface="ヒラギノ明朝 ProN W3"/>
            </a:defRPr>
          </a:lvl7pPr>
          <a:lvl8pPr marL="3200400" indent="0">
            <a:defRPr sz="1100">
              <a:latin typeface="Copperplate"/>
              <a:ea typeface="ヒラギノ明朝 ProN W3"/>
              <a:cs typeface="ヒラギノ明朝 ProN W3"/>
            </a:defRPr>
          </a:lvl8pPr>
          <a:lvl9pPr marL="3657600" indent="0">
            <a:defRPr sz="1100">
              <a:latin typeface="Copperplate"/>
              <a:ea typeface="ヒラギノ明朝 ProN W3"/>
              <a:cs typeface="ヒラギノ明朝 ProN W3"/>
            </a:defRPr>
          </a:lvl9pPr>
        </a:lstStyle>
        <a:p xmlns:a="http://schemas.openxmlformats.org/drawingml/2006/main">
          <a:r>
            <a:rPr lang="en-US" sz="20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Current Account Balance</a:t>
          </a:r>
          <a:endParaRPr lang="en-US" sz="2000" b="1" dirty="0">
            <a:solidFill>
              <a:srgbClr val="FFFFFF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0.10618</cdr:x>
      <cdr:y>0.89176</cdr:y>
    </cdr:from>
    <cdr:to>
      <cdr:x>0.3418</cdr:x>
      <cdr:y>0.96656</cdr:y>
    </cdr:to>
    <cdr:sp macro="" textlink="">
      <cdr:nvSpPr>
        <cdr:cNvPr id="2" name="TextBox 12"/>
        <cdr:cNvSpPr txBox="1"/>
      </cdr:nvSpPr>
      <cdr:spPr>
        <a:xfrm xmlns:a="http://schemas.openxmlformats.org/drawingml/2006/main">
          <a:off x="1090584" y="6804024"/>
          <a:ext cx="2420065" cy="5707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 anchor="b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n-US" sz="2000" dirty="0" err="1" smtClean="0">
              <a:solidFill>
                <a:srgbClr val="FFFFFF"/>
              </a:solidFill>
              <a:latin typeface="Arial"/>
            </a:rPr>
            <a:t>Exportadores</a:t>
          </a:r>
          <a:r>
            <a:rPr lang="en-US" sz="2000" dirty="0" smtClean="0">
              <a:solidFill>
                <a:srgbClr val="FFFFFF"/>
              </a:solidFill>
              <a:latin typeface="Arial"/>
            </a:rPr>
            <a:t> metales</a:t>
          </a:r>
          <a:r>
            <a:rPr lang="en-US" sz="2000" b="0" baseline="30000" dirty="0" smtClean="0">
              <a:solidFill>
                <a:srgbClr val="FFFFFF"/>
              </a:solidFill>
              <a:latin typeface="Arial"/>
            </a:rPr>
            <a:t>1</a:t>
          </a:r>
          <a:endParaRPr lang="en-US" sz="2000" b="0" i="1" dirty="0">
            <a:solidFill>
              <a:srgbClr val="FFFFFF"/>
            </a:solidFill>
            <a:latin typeface="Arial"/>
          </a:endParaRPr>
        </a:p>
      </cdr:txBody>
    </cdr:sp>
  </cdr:relSizeAnchor>
  <cdr:relSizeAnchor xmlns:cdr="http://schemas.openxmlformats.org/drawingml/2006/chartDrawing">
    <cdr:from>
      <cdr:x>0.36919</cdr:x>
      <cdr:y>0.9075</cdr:y>
    </cdr:from>
    <cdr:to>
      <cdr:x>0.63769</cdr:x>
      <cdr:y>0.96656</cdr:y>
    </cdr:to>
    <cdr:sp macro="" textlink="">
      <cdr:nvSpPr>
        <cdr:cNvPr id="4" name="TextBox 12"/>
        <cdr:cNvSpPr txBox="1"/>
      </cdr:nvSpPr>
      <cdr:spPr>
        <a:xfrm xmlns:a="http://schemas.openxmlformats.org/drawingml/2006/main">
          <a:off x="3791973" y="6924118"/>
          <a:ext cx="2757777" cy="45062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 anchor="b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n-US" sz="2000" b="0" baseline="0" dirty="0" err="1" smtClean="0">
              <a:solidFill>
                <a:srgbClr val="FFFFFF"/>
              </a:solidFill>
              <a:latin typeface="Arial"/>
            </a:rPr>
            <a:t>Exportadores</a:t>
          </a:r>
          <a:r>
            <a:rPr lang="en-US" sz="2000" b="0" baseline="0" dirty="0" smtClean="0">
              <a:solidFill>
                <a:srgbClr val="FFFFFF"/>
              </a:solidFill>
              <a:latin typeface="Arial"/>
            </a:rPr>
            <a:t> energia</a:t>
          </a:r>
          <a:r>
            <a:rPr lang="en-US" sz="2000" b="0" baseline="30000" dirty="0" smtClean="0">
              <a:solidFill>
                <a:srgbClr val="FFFFFF"/>
              </a:solidFill>
              <a:latin typeface="Arial"/>
            </a:rPr>
            <a:t>2</a:t>
          </a:r>
          <a:endParaRPr lang="en-US" sz="2000" b="0" i="1" baseline="30000" dirty="0">
            <a:solidFill>
              <a:srgbClr val="FFFFFF"/>
            </a:solidFill>
            <a:latin typeface="Arial"/>
          </a:endParaRPr>
        </a:p>
      </cdr:txBody>
    </cdr:sp>
  </cdr:relSizeAnchor>
  <cdr:relSizeAnchor xmlns:cdr="http://schemas.openxmlformats.org/drawingml/2006/chartDrawing">
    <cdr:from>
      <cdr:x>0.69965</cdr:x>
      <cdr:y>0.9075</cdr:y>
    </cdr:from>
    <cdr:to>
      <cdr:x>0.82842</cdr:x>
      <cdr:y>0.96656</cdr:y>
    </cdr:to>
    <cdr:sp macro="" textlink="">
      <cdr:nvSpPr>
        <cdr:cNvPr id="5" name="TextBox 12"/>
        <cdr:cNvSpPr txBox="1"/>
      </cdr:nvSpPr>
      <cdr:spPr>
        <a:xfrm xmlns:a="http://schemas.openxmlformats.org/drawingml/2006/main">
          <a:off x="7186117" y="6924119"/>
          <a:ext cx="1322604" cy="45062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 anchor="b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n-US" sz="2000" b="0" baseline="0" dirty="0" smtClean="0">
              <a:solidFill>
                <a:srgbClr val="FFFFFF"/>
              </a:solidFill>
              <a:latin typeface="Arial"/>
            </a:rPr>
            <a:t>Otros</a:t>
          </a:r>
          <a:r>
            <a:rPr lang="en-US" sz="2000" b="0" baseline="30000" dirty="0" smtClean="0">
              <a:solidFill>
                <a:srgbClr val="FFFFFF"/>
              </a:solidFill>
              <a:latin typeface="Arial"/>
            </a:rPr>
            <a:t>3</a:t>
          </a:r>
          <a:endParaRPr lang="en-US" sz="2000" b="0" i="1" baseline="30000" dirty="0">
            <a:solidFill>
              <a:srgbClr val="FFFFFF"/>
            </a:solidFill>
            <a:latin typeface="Arial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0.33233</cdr:x>
      <cdr:y>0.88389</cdr:y>
    </cdr:from>
    <cdr:to>
      <cdr:x>0.50843</cdr:x>
      <cdr:y>1</cdr:y>
    </cdr:to>
    <cdr:sp macro="" textlink="">
      <cdr:nvSpPr>
        <cdr:cNvPr id="3" name="TextBox 14"/>
        <cdr:cNvSpPr txBox="1"/>
      </cdr:nvSpPr>
      <cdr:spPr>
        <a:xfrm xmlns:a="http://schemas.openxmlformats.org/drawingml/2006/main">
          <a:off x="883124" y="1774130"/>
          <a:ext cx="467958" cy="23084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 anchor="b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n-US" sz="2000" dirty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t + 12 </a:t>
          </a:r>
        </a:p>
        <a:p xmlns:a="http://schemas.openxmlformats.org/drawingml/2006/main">
          <a:pPr algn="ctr"/>
          <a:r>
            <a:rPr lang="en-US" sz="2000" dirty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months</a:t>
          </a:r>
        </a:p>
      </cdr:txBody>
    </cdr:sp>
  </cdr:relSizeAnchor>
  <cdr:relSizeAnchor xmlns:cdr="http://schemas.openxmlformats.org/drawingml/2006/chartDrawing">
    <cdr:from>
      <cdr:x>0.64337</cdr:x>
      <cdr:y>0.8698</cdr:y>
    </cdr:from>
    <cdr:to>
      <cdr:x>0.81626</cdr:x>
      <cdr:y>1</cdr:y>
    </cdr:to>
    <cdr:sp macro="" textlink="">
      <cdr:nvSpPr>
        <cdr:cNvPr id="4" name="TextBox 14"/>
        <cdr:cNvSpPr txBox="1"/>
      </cdr:nvSpPr>
      <cdr:spPr>
        <a:xfrm xmlns:a="http://schemas.openxmlformats.org/drawingml/2006/main">
          <a:off x="1709670" y="1746116"/>
          <a:ext cx="459441" cy="2588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 anchor="b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n-US" sz="2000" dirty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t + 24</a:t>
          </a:r>
        </a:p>
        <a:p xmlns:a="http://schemas.openxmlformats.org/drawingml/2006/main">
          <a:pPr algn="ctr"/>
          <a:r>
            <a:rPr lang="en-US" sz="2000" dirty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months</a:t>
          </a:r>
        </a:p>
      </cdr:txBody>
    </cdr:sp>
  </cdr:relSizeAnchor>
  <cdr:relSizeAnchor xmlns:cdr="http://schemas.openxmlformats.org/drawingml/2006/chartDrawing">
    <cdr:from>
      <cdr:x>0.09339</cdr:x>
      <cdr:y>0.87262</cdr:y>
    </cdr:from>
    <cdr:to>
      <cdr:x>0.19236</cdr:x>
      <cdr:y>1</cdr:y>
    </cdr:to>
    <cdr:sp macro="" textlink="">
      <cdr:nvSpPr>
        <cdr:cNvPr id="5" name="TextBox 14"/>
        <cdr:cNvSpPr txBox="1"/>
      </cdr:nvSpPr>
      <cdr:spPr>
        <a:xfrm xmlns:a="http://schemas.openxmlformats.org/drawingml/2006/main">
          <a:off x="248171" y="1734909"/>
          <a:ext cx="262999" cy="2532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 anchor="b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n-US" sz="200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t</a:t>
          </a:r>
        </a:p>
        <a:p xmlns:a="http://schemas.openxmlformats.org/drawingml/2006/main">
          <a:pPr algn="ctr"/>
          <a:r>
            <a:rPr lang="en-US" sz="200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 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7.31468E-8</cdr:x>
      <cdr:y>0.89853</cdr:y>
    </cdr:from>
    <cdr:to>
      <cdr:x>0.46094</cdr:x>
      <cdr:y>0.99849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1" y="5084135"/>
          <a:ext cx="6301563" cy="56561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700" dirty="0">
              <a:solidFill>
                <a:srgbClr val="FFFFFF"/>
              </a:solidFill>
              <a:latin typeface="Arial"/>
              <a:cs typeface="Arial" pitchFamily="34" charset="0"/>
            </a:rPr>
            <a:t>         </a:t>
          </a:r>
          <a:r>
            <a:rPr lang="en-US" sz="1700" dirty="0" smtClean="0">
              <a:solidFill>
                <a:srgbClr val="FFFFFF"/>
              </a:solidFill>
              <a:latin typeface="Arial"/>
              <a:cs typeface="Arial" pitchFamily="34" charset="0"/>
            </a:rPr>
            <a:t>     </a:t>
          </a:r>
          <a:r>
            <a:rPr lang="en-US" sz="1700" dirty="0">
              <a:solidFill>
                <a:srgbClr val="FFFFFF"/>
              </a:solidFill>
              <a:latin typeface="Arial"/>
              <a:cs typeface="Arial" pitchFamily="34" charset="0"/>
            </a:rPr>
            <a:t>Q2    </a:t>
          </a:r>
          <a:r>
            <a:rPr lang="en-US" sz="1700" dirty="0" smtClean="0">
              <a:solidFill>
                <a:srgbClr val="FFFFFF"/>
              </a:solidFill>
              <a:latin typeface="Arial"/>
              <a:cs typeface="Arial" pitchFamily="34" charset="0"/>
            </a:rPr>
            <a:t>   Q3      Q4    Q1</a:t>
          </a:r>
          <a:r>
            <a:rPr lang="en-US" sz="1700" baseline="0" dirty="0" smtClean="0">
              <a:solidFill>
                <a:srgbClr val="FFFFFF"/>
              </a:solidFill>
              <a:latin typeface="Arial"/>
              <a:cs typeface="Arial" pitchFamily="34" charset="0"/>
            </a:rPr>
            <a:t>       </a:t>
          </a:r>
          <a:r>
            <a:rPr lang="en-US" sz="1700" baseline="0" dirty="0">
              <a:solidFill>
                <a:srgbClr val="FFFFFF"/>
              </a:solidFill>
              <a:latin typeface="Arial"/>
              <a:cs typeface="Arial" pitchFamily="34" charset="0"/>
            </a:rPr>
            <a:t>Q2  </a:t>
          </a:r>
          <a:r>
            <a:rPr lang="en-US" sz="1700" baseline="0" dirty="0" smtClean="0">
              <a:solidFill>
                <a:srgbClr val="FFFFFF"/>
              </a:solidFill>
              <a:latin typeface="Arial"/>
              <a:cs typeface="Arial" pitchFamily="34" charset="0"/>
            </a:rPr>
            <a:t>    Q3      </a:t>
          </a:r>
          <a:r>
            <a:rPr lang="en-US" sz="1700" baseline="0" dirty="0">
              <a:solidFill>
                <a:srgbClr val="FFFFFF"/>
              </a:solidFill>
              <a:latin typeface="Arial"/>
              <a:cs typeface="Arial" pitchFamily="34" charset="0"/>
            </a:rPr>
            <a:t>Q4   </a:t>
          </a:r>
          <a:r>
            <a:rPr lang="en-US" sz="1700" baseline="0" dirty="0" smtClean="0">
              <a:solidFill>
                <a:srgbClr val="FFFFFF"/>
              </a:solidFill>
              <a:latin typeface="Arial"/>
              <a:cs typeface="Arial" pitchFamily="34" charset="0"/>
            </a:rPr>
            <a:t>   </a:t>
          </a:r>
          <a:r>
            <a:rPr lang="en-US" sz="1700" baseline="0" dirty="0">
              <a:solidFill>
                <a:srgbClr val="FFFFFF"/>
              </a:solidFill>
              <a:latin typeface="Arial"/>
              <a:cs typeface="Arial" pitchFamily="34" charset="0"/>
            </a:rPr>
            <a:t>Q1</a:t>
          </a:r>
        </a:p>
        <a:p xmlns:a="http://schemas.openxmlformats.org/drawingml/2006/main">
          <a:r>
            <a:rPr lang="en-US" sz="1700" baseline="0" dirty="0" smtClean="0">
              <a:solidFill>
                <a:srgbClr val="FFFFFF"/>
              </a:solidFill>
              <a:latin typeface="Arial"/>
              <a:cs typeface="Arial" pitchFamily="34" charset="0"/>
            </a:rPr>
            <a:t>              </a:t>
          </a:r>
          <a:r>
            <a:rPr lang="en-US" sz="1700" baseline="0" dirty="0">
              <a:solidFill>
                <a:srgbClr val="FFFFFF"/>
              </a:solidFill>
              <a:latin typeface="Arial"/>
              <a:cs typeface="Arial" pitchFamily="34" charset="0"/>
            </a:rPr>
            <a:t>2008         </a:t>
          </a:r>
          <a:r>
            <a:rPr lang="en-US" sz="1700" baseline="0" dirty="0" smtClean="0">
              <a:solidFill>
                <a:srgbClr val="FFFFFF"/>
              </a:solidFill>
              <a:latin typeface="Arial"/>
              <a:cs typeface="Arial" pitchFamily="34" charset="0"/>
            </a:rPr>
            <a:t>                     2009                           </a:t>
          </a:r>
          <a:r>
            <a:rPr lang="en-US" sz="1700" baseline="0" dirty="0">
              <a:solidFill>
                <a:srgbClr val="FFFFFF"/>
              </a:solidFill>
              <a:latin typeface="Arial"/>
              <a:cs typeface="Arial" pitchFamily="34" charset="0"/>
            </a:rPr>
            <a:t>2010</a:t>
          </a:r>
        </a:p>
        <a:p xmlns:a="http://schemas.openxmlformats.org/drawingml/2006/main">
          <a:endParaRPr lang="en-US" sz="1700" dirty="0">
            <a:solidFill>
              <a:srgbClr val="FFFFFF"/>
            </a:solidFill>
            <a:latin typeface="Arial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</cdr:x>
      <cdr:y>0.06938</cdr:y>
    </cdr:from>
    <cdr:to>
      <cdr:x>0.5122</cdr:x>
      <cdr:y>0.1929</cdr:y>
    </cdr:to>
    <cdr:sp macro="" textlink="">
      <cdr:nvSpPr>
        <cdr:cNvPr id="3" name="TextBox 4"/>
        <cdr:cNvSpPr txBox="1"/>
      </cdr:nvSpPr>
      <cdr:spPr>
        <a:xfrm xmlns:a="http://schemas.openxmlformats.org/drawingml/2006/main">
          <a:off x="-152400" y="512119"/>
          <a:ext cx="7303892" cy="91174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576" tIns="0" rIns="0" bIns="54864" rtlCol="0" anchor="b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l"/>
          <a:r>
            <a:rPr lang="en-US" sz="2000" b="1" dirty="0" smtClean="0">
              <a:solidFill>
                <a:srgbClr val="FFFFFF"/>
              </a:solidFill>
              <a:latin typeface="Arial"/>
              <a:cs typeface="Arial" pitchFamily="34" charset="0"/>
            </a:rPr>
            <a:t>Crisis global 2008–09</a:t>
          </a:r>
          <a:endParaRPr lang="en-US" sz="2000" b="1" baseline="0" dirty="0">
            <a:solidFill>
              <a:srgbClr val="FFFFFF"/>
            </a:solidFill>
            <a:latin typeface="Arial"/>
            <a:cs typeface="Arial" pitchFamily="34" charset="0"/>
          </a:endParaRPr>
        </a:p>
        <a:p xmlns:a="http://schemas.openxmlformats.org/drawingml/2006/main">
          <a:pPr algn="l"/>
          <a:r>
            <a:rPr lang="en-US" sz="2000" i="1" baseline="0" dirty="0" smtClean="0">
              <a:solidFill>
                <a:srgbClr val="FFFFFF"/>
              </a:solidFill>
              <a:latin typeface="Arial"/>
              <a:cs typeface="Arial" pitchFamily="34" charset="0"/>
            </a:rPr>
            <a:t>(</a:t>
          </a:r>
          <a:r>
            <a:rPr lang="en-US" sz="2000" i="1" baseline="0" dirty="0" err="1" smtClean="0">
              <a:solidFill>
                <a:srgbClr val="FFFFFF"/>
              </a:solidFill>
              <a:latin typeface="Arial"/>
              <a:cs typeface="Arial" pitchFamily="34" charset="0"/>
            </a:rPr>
            <a:t>Indice</a:t>
          </a:r>
          <a:r>
            <a:rPr lang="en-US" sz="2000" i="1" baseline="0" dirty="0" smtClean="0">
              <a:solidFill>
                <a:srgbClr val="FFFFFF"/>
              </a:solidFill>
              <a:latin typeface="Arial"/>
              <a:cs typeface="Arial" pitchFamily="34" charset="0"/>
            </a:rPr>
            <a:t>, </a:t>
          </a:r>
          <a:r>
            <a:rPr lang="en-US" sz="2000" i="1" baseline="0" dirty="0" err="1" smtClean="0">
              <a:solidFill>
                <a:srgbClr val="FFFFFF"/>
              </a:solidFill>
              <a:latin typeface="Arial"/>
              <a:cs typeface="Arial" pitchFamily="34" charset="0"/>
            </a:rPr>
            <a:t>Marzo</a:t>
          </a:r>
          <a:r>
            <a:rPr lang="en-US" sz="2000" i="1" baseline="0" dirty="0" smtClean="0">
              <a:solidFill>
                <a:srgbClr val="FFFFFF"/>
              </a:solidFill>
              <a:latin typeface="Arial"/>
              <a:cs typeface="Arial" pitchFamily="34" charset="0"/>
            </a:rPr>
            <a:t> </a:t>
          </a:r>
          <a:r>
            <a:rPr lang="en-US" sz="2000" i="1" baseline="0" dirty="0">
              <a:solidFill>
                <a:srgbClr val="FFFFFF"/>
              </a:solidFill>
              <a:latin typeface="Arial"/>
              <a:cs typeface="Arial" pitchFamily="34" charset="0"/>
            </a:rPr>
            <a:t>2008 = 100; </a:t>
          </a:r>
          <a:r>
            <a:rPr lang="en-US" sz="2000" i="1" baseline="0" dirty="0" smtClean="0">
              <a:solidFill>
                <a:srgbClr val="FFFFFF"/>
              </a:solidFill>
              <a:latin typeface="Arial"/>
              <a:cs typeface="Arial" pitchFamily="34" charset="0"/>
            </a:rPr>
            <a:t>y </a:t>
          </a:r>
          <a:r>
            <a:rPr lang="en-US" sz="2000" i="1" baseline="0" dirty="0" err="1" smtClean="0">
              <a:solidFill>
                <a:srgbClr val="FFFFFF"/>
              </a:solidFill>
              <a:latin typeface="Arial"/>
              <a:cs typeface="Arial" pitchFamily="34" charset="0"/>
            </a:rPr>
            <a:t>brecha</a:t>
          </a:r>
          <a:r>
            <a:rPr lang="en-US" sz="2000" i="1" dirty="0" smtClean="0">
              <a:solidFill>
                <a:srgbClr val="FFFFFF"/>
              </a:solidFill>
              <a:latin typeface="Arial"/>
              <a:cs typeface="Arial" pitchFamily="34" charset="0"/>
            </a:rPr>
            <a:t> de </a:t>
          </a:r>
          <a:r>
            <a:rPr lang="en-US" sz="2000" i="1" dirty="0" err="1" smtClean="0">
              <a:solidFill>
                <a:srgbClr val="FFFFFF"/>
              </a:solidFill>
              <a:latin typeface="Arial"/>
              <a:cs typeface="Arial" pitchFamily="34" charset="0"/>
            </a:rPr>
            <a:t>producto</a:t>
          </a:r>
          <a:r>
            <a:rPr lang="en-US" sz="2000" i="1" dirty="0" smtClean="0">
              <a:solidFill>
                <a:srgbClr val="FFFFFF"/>
              </a:solidFill>
              <a:latin typeface="Arial"/>
              <a:cs typeface="Arial" pitchFamily="34" charset="0"/>
            </a:rPr>
            <a:t> en </a:t>
          </a:r>
          <a:r>
            <a:rPr lang="en-US" sz="2000" i="1" dirty="0" err="1" smtClean="0">
              <a:solidFill>
                <a:srgbClr val="FFFFFF"/>
              </a:solidFill>
              <a:latin typeface="Arial"/>
              <a:cs typeface="Arial" pitchFamily="34" charset="0"/>
            </a:rPr>
            <a:t>porcentaje</a:t>
          </a:r>
          <a:r>
            <a:rPr lang="en-US" sz="2000" i="1" baseline="0" dirty="0" smtClean="0">
              <a:solidFill>
                <a:srgbClr val="FFFFFF"/>
              </a:solidFill>
              <a:latin typeface="Arial"/>
              <a:cs typeface="Arial" pitchFamily="34" charset="0"/>
            </a:rPr>
            <a:t>)</a:t>
          </a:r>
          <a:endParaRPr lang="en-US" sz="2000" i="1" dirty="0">
            <a:solidFill>
              <a:srgbClr val="FFFFFF"/>
            </a:solidFill>
            <a:latin typeface="Arial"/>
            <a:cs typeface="Arial" pitchFamily="34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0.45461</cdr:x>
      <cdr:y>0.1637</cdr:y>
    </cdr:from>
    <cdr:to>
      <cdr:x>0.82311</cdr:x>
      <cdr:y>0.33246</cdr:y>
    </cdr:to>
    <cdr:grpSp>
      <cdr:nvGrpSpPr>
        <cdr:cNvPr id="7" name="Group 6"/>
        <cdr:cNvGrpSpPr/>
      </cdr:nvGrpSpPr>
      <cdr:grpSpPr>
        <a:xfrm xmlns:a="http://schemas.openxmlformats.org/drawingml/2006/main">
          <a:off x="4421575" y="1180565"/>
          <a:ext cx="3584061" cy="1217057"/>
          <a:chOff x="1164802" y="380021"/>
          <a:chExt cx="949903" cy="268111"/>
        </a:xfrm>
      </cdr:grpSpPr>
      <cdr:sp macro="" textlink="">
        <cdr:nvSpPr>
          <cdr:cNvPr id="10" name="TextBox 2"/>
          <cdr:cNvSpPr txBox="1"/>
        </cdr:nvSpPr>
        <cdr:spPr>
          <a:xfrm xmlns:a="http://schemas.openxmlformats.org/drawingml/2006/main">
            <a:off x="1164802" y="380021"/>
            <a:ext cx="949903" cy="210044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0"/>
          <a:lstStyle xmlns:a="http://schemas.openxmlformats.org/drawingml/2006/main">
            <a:lvl1pPr marL="0" indent="0">
              <a:defRPr sz="1100">
                <a:latin typeface="Calibri"/>
              </a:defRPr>
            </a:lvl1pPr>
            <a:lvl2pPr marL="457200" indent="0">
              <a:defRPr sz="1100">
                <a:latin typeface="Calibri"/>
              </a:defRPr>
            </a:lvl2pPr>
            <a:lvl3pPr marL="914400" indent="0">
              <a:defRPr sz="1100">
                <a:latin typeface="Calibri"/>
              </a:defRPr>
            </a:lvl3pPr>
            <a:lvl4pPr marL="1371600" indent="0">
              <a:defRPr sz="1100">
                <a:latin typeface="Calibri"/>
              </a:defRPr>
            </a:lvl4pPr>
            <a:lvl5pPr marL="1828800" indent="0">
              <a:defRPr sz="1100">
                <a:latin typeface="Calibri"/>
              </a:defRPr>
            </a:lvl5pPr>
            <a:lvl6pPr marL="2286000" indent="0">
              <a:defRPr sz="1100">
                <a:latin typeface="Calibri"/>
              </a:defRPr>
            </a:lvl6pPr>
            <a:lvl7pPr marL="2743200" indent="0">
              <a:defRPr sz="1100">
                <a:latin typeface="Calibri"/>
              </a:defRPr>
            </a:lvl7pPr>
            <a:lvl8pPr marL="3200400" indent="0">
              <a:defRPr sz="1100">
                <a:latin typeface="Calibri"/>
              </a:defRPr>
            </a:lvl8pPr>
            <a:lvl9pPr marL="3657600" indent="0">
              <a:defRPr sz="1100">
                <a:latin typeface="Calibri"/>
              </a:defRPr>
            </a:lvl9pPr>
          </a:lstStyle>
          <a:p xmlns:a="http://schemas.openxmlformats.org/drawingml/2006/main">
            <a:r>
              <a:rPr lang="en-US" sz="2200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Política</a:t>
            </a:r>
            <a:r>
              <a:rPr lang="en-US" sz="2200" baseline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baseline="0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anticíclica</a:t>
            </a:r>
            <a:endParaRPr lang="en-US" sz="22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cdr:txBody>
      </cdr:sp>
      <cdr:sp macro="" textlink="">
        <cdr:nvSpPr>
          <cdr:cNvPr id="11" name="Straight Arrow Connector 10"/>
          <cdr:cNvSpPr/>
        </cdr:nvSpPr>
        <cdr:spPr>
          <a:xfrm xmlns:a="http://schemas.openxmlformats.org/drawingml/2006/main">
            <a:off x="1506734" y="528232"/>
            <a:ext cx="171163" cy="119900"/>
          </a:xfrm>
          <a:prstGeom xmlns:a="http://schemas.openxmlformats.org/drawingml/2006/main" prst="straightConnector1">
            <a:avLst/>
          </a:prstGeom>
          <a:noFill xmlns:a="http://schemas.openxmlformats.org/drawingml/2006/main"/>
          <a:ln xmlns:a="http://schemas.openxmlformats.org/drawingml/2006/main" w="9525" cap="flat" cmpd="sng" algn="ctr">
            <a:solidFill>
              <a:srgbClr val="FFFFFF"/>
            </a:solidFill>
            <a:prstDash val="solid"/>
            <a:tailEnd type="stealth" w="med" len="med"/>
          </a:ln>
          <a:effectLst xmlns:a="http://schemas.openxmlformats.org/drawingml/2006/main"/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/>
          <a:lstStyle xmlns:a="http://schemas.openxmlformats.org/drawingml/2006/main">
            <a:lvl1pPr marL="0" indent="0">
              <a:defRPr sz="1100">
                <a:solidFill>
                  <a:sysClr val="windowText" lastClr="000000"/>
                </a:solidFill>
                <a:latin typeface="Calibri"/>
              </a:defRPr>
            </a:lvl1pPr>
            <a:lvl2pPr marL="457200" indent="0">
              <a:defRPr sz="1100">
                <a:solidFill>
                  <a:sysClr val="windowText" lastClr="000000"/>
                </a:solidFill>
                <a:latin typeface="Calibri"/>
              </a:defRPr>
            </a:lvl2pPr>
            <a:lvl3pPr marL="914400" indent="0">
              <a:defRPr sz="1100">
                <a:solidFill>
                  <a:sysClr val="windowText" lastClr="000000"/>
                </a:solidFill>
                <a:latin typeface="Calibri"/>
              </a:defRPr>
            </a:lvl3pPr>
            <a:lvl4pPr marL="1371600" indent="0">
              <a:defRPr sz="1100">
                <a:solidFill>
                  <a:sysClr val="windowText" lastClr="000000"/>
                </a:solidFill>
                <a:latin typeface="Calibri"/>
              </a:defRPr>
            </a:lvl4pPr>
            <a:lvl5pPr marL="1828800" indent="0">
              <a:defRPr sz="1100">
                <a:solidFill>
                  <a:sysClr val="windowText" lastClr="000000"/>
                </a:solidFill>
                <a:latin typeface="Calibri"/>
              </a:defRPr>
            </a:lvl5pPr>
            <a:lvl6pPr marL="2286000" indent="0">
              <a:defRPr sz="1100">
                <a:solidFill>
                  <a:sysClr val="windowText" lastClr="000000"/>
                </a:solidFill>
                <a:latin typeface="Calibri"/>
              </a:defRPr>
            </a:lvl6pPr>
            <a:lvl7pPr marL="2743200" indent="0">
              <a:defRPr sz="1100">
                <a:solidFill>
                  <a:sysClr val="windowText" lastClr="000000"/>
                </a:solidFill>
                <a:latin typeface="Calibri"/>
              </a:defRPr>
            </a:lvl7pPr>
            <a:lvl8pPr marL="3200400" indent="0">
              <a:defRPr sz="1100">
                <a:solidFill>
                  <a:sysClr val="windowText" lastClr="000000"/>
                </a:solidFill>
                <a:latin typeface="Calibri"/>
              </a:defRPr>
            </a:lvl8pPr>
            <a:lvl9pPr marL="3657600" indent="0">
              <a:defRPr sz="11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endParaRPr lang="en-US" sz="900"/>
          </a:p>
        </cdr:txBody>
      </cdr:sp>
    </cdr:grpSp>
  </cdr:relSizeAnchor>
  <cdr:relSizeAnchor xmlns:cdr="http://schemas.openxmlformats.org/drawingml/2006/chartDrawing">
    <cdr:from>
      <cdr:x>0.55365</cdr:x>
      <cdr:y>0.40244</cdr:y>
    </cdr:from>
    <cdr:to>
      <cdr:x>0.83152</cdr:x>
      <cdr:y>0.6982</cdr:y>
    </cdr:to>
    <cdr:grpSp>
      <cdr:nvGrpSpPr>
        <cdr:cNvPr id="9" name="Group 8"/>
        <cdr:cNvGrpSpPr/>
      </cdr:nvGrpSpPr>
      <cdr:grpSpPr>
        <a:xfrm xmlns:a="http://schemas.openxmlformats.org/drawingml/2006/main">
          <a:off x="5384846" y="2902301"/>
          <a:ext cx="2702587" cy="2132951"/>
          <a:chOff x="1434546" y="606777"/>
          <a:chExt cx="716277" cy="469878"/>
        </a:xfrm>
      </cdr:grpSpPr>
      <cdr:grpSp>
        <cdr:nvGrpSpPr>
          <cdr:cNvPr id="8" name="Group 7"/>
          <cdr:cNvGrpSpPr/>
        </cdr:nvGrpSpPr>
        <cdr:grpSpPr>
          <a:xfrm xmlns:a="http://schemas.openxmlformats.org/drawingml/2006/main">
            <a:off x="1434546" y="852535"/>
            <a:ext cx="716277" cy="224120"/>
            <a:chOff x="326952" y="1074615"/>
            <a:chExt cx="502086" cy="346746"/>
          </a:xfrm>
        </cdr:grpSpPr>
        <cdr:sp macro="" textlink="">
          <cdr:nvSpPr>
            <cdr:cNvPr id="12" name="TextBox 6"/>
            <cdr:cNvSpPr txBox="1"/>
          </cdr:nvSpPr>
          <cdr:spPr>
            <a:xfrm xmlns:a="http://schemas.openxmlformats.org/drawingml/2006/main">
              <a:off x="326952" y="1074615"/>
              <a:ext cx="502086" cy="346746"/>
            </a:xfrm>
            <a:prstGeom xmlns:a="http://schemas.openxmlformats.org/drawingml/2006/main" prst="rect">
              <a:avLst/>
            </a:prstGeom>
          </cdr:spPr>
          <cdr:txBody>
            <a:bodyPr xmlns:a="http://schemas.openxmlformats.org/drawingml/2006/main" wrap="square" rtlCol="0"/>
            <a:lstStyle xmlns:a="http://schemas.openxmlformats.org/drawingml/2006/main">
              <a:lvl1pPr marL="0" indent="0">
                <a:defRPr sz="1100">
                  <a:latin typeface="Calibri"/>
                </a:defRPr>
              </a:lvl1pPr>
              <a:lvl2pPr marL="457200" indent="0">
                <a:defRPr sz="1100">
                  <a:latin typeface="Calibri"/>
                </a:defRPr>
              </a:lvl2pPr>
              <a:lvl3pPr marL="914400" indent="0">
                <a:defRPr sz="1100">
                  <a:latin typeface="Calibri"/>
                </a:defRPr>
              </a:lvl3pPr>
              <a:lvl4pPr marL="1371600" indent="0">
                <a:defRPr sz="1100">
                  <a:latin typeface="Calibri"/>
                </a:defRPr>
              </a:lvl4pPr>
              <a:lvl5pPr marL="1828800" indent="0">
                <a:defRPr sz="1100">
                  <a:latin typeface="Calibri"/>
                </a:defRPr>
              </a:lvl5pPr>
              <a:lvl6pPr marL="2286000" indent="0">
                <a:defRPr sz="1100">
                  <a:latin typeface="Calibri"/>
                </a:defRPr>
              </a:lvl6pPr>
              <a:lvl7pPr marL="2743200" indent="0">
                <a:defRPr sz="1100">
                  <a:latin typeface="Calibri"/>
                </a:defRPr>
              </a:lvl7pPr>
              <a:lvl8pPr marL="3200400" indent="0">
                <a:defRPr sz="1100">
                  <a:latin typeface="Calibri"/>
                </a:defRPr>
              </a:lvl8pPr>
              <a:lvl9pPr marL="3657600" indent="0">
                <a:defRPr sz="1100">
                  <a:latin typeface="Calibri"/>
                </a:defRPr>
              </a:lvl9pPr>
            </a:lstStyle>
            <a:p xmlns:a="http://schemas.openxmlformats.org/drawingml/2006/main">
              <a:r>
                <a:rPr lang="en-US" sz="2200" dirty="0" err="1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Política</a:t>
              </a:r>
              <a:r>
                <a:rPr lang="en-US" sz="2200" baseline="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neutral</a:t>
              </a:r>
              <a:endParaRPr lang="en-US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cdr:txBody>
        </cdr:sp>
      </cdr:grpSp>
      <cdr:sp macro="" textlink="">
        <cdr:nvSpPr>
          <cdr:cNvPr id="13" name="Straight Arrow Connector 12"/>
          <cdr:cNvSpPr/>
        </cdr:nvSpPr>
        <cdr:spPr>
          <a:xfrm xmlns:a="http://schemas.openxmlformats.org/drawingml/2006/main" flipH="1" flipV="1">
            <a:off x="1733049" y="606777"/>
            <a:ext cx="43798" cy="254202"/>
          </a:xfrm>
          <a:prstGeom xmlns:a="http://schemas.openxmlformats.org/drawingml/2006/main" prst="straightConnector1">
            <a:avLst/>
          </a:prstGeom>
          <a:noFill xmlns:a="http://schemas.openxmlformats.org/drawingml/2006/main"/>
          <a:ln xmlns:a="http://schemas.openxmlformats.org/drawingml/2006/main" w="9525" cap="flat" cmpd="sng" algn="ctr">
            <a:solidFill>
              <a:srgbClr val="FFFFFF"/>
            </a:solidFill>
            <a:prstDash val="solid"/>
            <a:tailEnd type="stealth" w="med" len="med"/>
          </a:ln>
          <a:effectLst xmlns:a="http://schemas.openxmlformats.org/drawingml/2006/main"/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/>
          <a:lstStyle xmlns:a="http://schemas.openxmlformats.org/drawingml/2006/main">
            <a:lvl1pPr marL="0" indent="0">
              <a:defRPr sz="1100">
                <a:solidFill>
                  <a:sysClr val="windowText" lastClr="000000"/>
                </a:solidFill>
                <a:latin typeface="Calibri"/>
              </a:defRPr>
            </a:lvl1pPr>
            <a:lvl2pPr marL="457200" indent="0">
              <a:defRPr sz="1100">
                <a:solidFill>
                  <a:sysClr val="windowText" lastClr="000000"/>
                </a:solidFill>
                <a:latin typeface="Calibri"/>
              </a:defRPr>
            </a:lvl2pPr>
            <a:lvl3pPr marL="914400" indent="0">
              <a:defRPr sz="1100">
                <a:solidFill>
                  <a:sysClr val="windowText" lastClr="000000"/>
                </a:solidFill>
                <a:latin typeface="Calibri"/>
              </a:defRPr>
            </a:lvl3pPr>
            <a:lvl4pPr marL="1371600" indent="0">
              <a:defRPr sz="1100">
                <a:solidFill>
                  <a:sysClr val="windowText" lastClr="000000"/>
                </a:solidFill>
                <a:latin typeface="Calibri"/>
              </a:defRPr>
            </a:lvl4pPr>
            <a:lvl5pPr marL="1828800" indent="0">
              <a:defRPr sz="1100">
                <a:solidFill>
                  <a:sysClr val="windowText" lastClr="000000"/>
                </a:solidFill>
                <a:latin typeface="Calibri"/>
              </a:defRPr>
            </a:lvl5pPr>
            <a:lvl6pPr marL="2286000" indent="0">
              <a:defRPr sz="1100">
                <a:solidFill>
                  <a:sysClr val="windowText" lastClr="000000"/>
                </a:solidFill>
                <a:latin typeface="Calibri"/>
              </a:defRPr>
            </a:lvl6pPr>
            <a:lvl7pPr marL="2743200" indent="0">
              <a:defRPr sz="1100">
                <a:solidFill>
                  <a:sysClr val="windowText" lastClr="000000"/>
                </a:solidFill>
                <a:latin typeface="Calibri"/>
              </a:defRPr>
            </a:lvl7pPr>
            <a:lvl8pPr marL="3200400" indent="0">
              <a:defRPr sz="1100">
                <a:solidFill>
                  <a:sysClr val="windowText" lastClr="000000"/>
                </a:solidFill>
                <a:latin typeface="Calibri"/>
              </a:defRPr>
            </a:lvl8pPr>
            <a:lvl9pPr marL="3657600" indent="0">
              <a:defRPr sz="11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endParaRPr lang="en-US"/>
          </a:p>
        </cdr:txBody>
      </cdr:sp>
    </cdr:grp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0.09816</cdr:x>
      <cdr:y>0.08998</cdr:y>
    </cdr:from>
    <cdr:to>
      <cdr:x>0.24687</cdr:x>
      <cdr:y>0.17739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54645" y="637881"/>
          <a:ext cx="1597653" cy="6197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2000" b="1" dirty="0">
              <a:solidFill>
                <a:srgbClr val="FFFFFF"/>
              </a:solidFill>
              <a:latin typeface="+mn-lt"/>
              <a:cs typeface="Arial" pitchFamily="34" charset="0"/>
            </a:rPr>
            <a:t>Lehman</a:t>
          </a:r>
        </a:p>
      </cdr:txBody>
    </cdr:sp>
  </cdr:relSizeAnchor>
  <cdr:relSizeAnchor xmlns:cdr="http://schemas.openxmlformats.org/drawingml/2006/chartDrawing">
    <cdr:from>
      <cdr:x>0.35468</cdr:x>
      <cdr:y>0.27168</cdr:y>
    </cdr:from>
    <cdr:to>
      <cdr:x>0.50194</cdr:x>
      <cdr:y>0.3293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810538" y="1926032"/>
          <a:ext cx="1582145" cy="4085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2000" b="1" dirty="0" err="1" smtClean="0">
              <a:solidFill>
                <a:srgbClr val="FFFFFF"/>
              </a:solidFill>
              <a:latin typeface="+mn-lt"/>
              <a:cs typeface="Arial" pitchFamily="34" charset="0"/>
            </a:rPr>
            <a:t>Grecia</a:t>
          </a:r>
          <a:endParaRPr lang="en-US" sz="2000" b="1" dirty="0">
            <a:solidFill>
              <a:srgbClr val="FFFFFF"/>
            </a:solidFill>
            <a:latin typeface="+mn-lt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0.54192</cdr:x>
      <cdr:y>0.30654</cdr:y>
    </cdr:from>
    <cdr:to>
      <cdr:x>0.70647</cdr:x>
      <cdr:y>0.39236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822218" y="2173206"/>
          <a:ext cx="1767840" cy="6083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2000" b="1" dirty="0" smtClean="0">
              <a:solidFill>
                <a:srgbClr val="FFFFFF"/>
              </a:solidFill>
              <a:latin typeface="+mn-lt"/>
              <a:cs typeface="Arial" pitchFamily="34" charset="0"/>
            </a:rPr>
            <a:t>Crisis Euro I</a:t>
          </a:r>
          <a:endParaRPr lang="en-US" sz="2000" b="1" dirty="0">
            <a:solidFill>
              <a:srgbClr val="FFFFFF"/>
            </a:solidFill>
            <a:latin typeface="+mn-lt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0.76688</cdr:x>
      <cdr:y>0.53475</cdr:y>
    </cdr:from>
    <cdr:to>
      <cdr:x>0.88142</cdr:x>
      <cdr:y>0.61019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8239082" y="3791075"/>
          <a:ext cx="1230576" cy="5348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2000" b="1" dirty="0" smtClean="0">
              <a:solidFill>
                <a:srgbClr val="FFFFFF"/>
              </a:solidFill>
              <a:latin typeface="+mn-lt"/>
              <a:cs typeface="Arial" pitchFamily="34" charset="0"/>
            </a:rPr>
            <a:t>Crisis Euro II</a:t>
          </a:r>
          <a:endParaRPr lang="en-US" sz="2000" b="1" dirty="0">
            <a:solidFill>
              <a:srgbClr val="FFFFFF"/>
            </a:solidFill>
            <a:latin typeface="+mn-lt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0.40255</cdr:x>
      <cdr:y>0.37838</cdr:y>
    </cdr:from>
    <cdr:to>
      <cdr:x>0.41147</cdr:x>
      <cdr:y>0.46525</cdr:y>
    </cdr:to>
    <cdr:sp macro="" textlink="">
      <cdr:nvSpPr>
        <cdr:cNvPr id="9" name="Straight Arrow Connector 8"/>
        <cdr:cNvSpPr/>
      </cdr:nvSpPr>
      <cdr:spPr>
        <a:xfrm xmlns:a="http://schemas.openxmlformats.org/drawingml/2006/main">
          <a:off x="2315309" y="1436079"/>
          <a:ext cx="51288" cy="329711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sz="2000">
            <a:solidFill>
              <a:srgbClr val="FFFFFF"/>
            </a:solidFill>
            <a:latin typeface="+mn-lt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0.17674</cdr:x>
      <cdr:y>0.41441</cdr:y>
    </cdr:from>
    <cdr:to>
      <cdr:x>0.33699</cdr:x>
      <cdr:y>0.47295</cdr:y>
    </cdr:to>
    <cdr:sp macro="" textlink="">
      <cdr:nvSpPr>
        <cdr:cNvPr id="10" name="TextBox 35"/>
        <cdr:cNvSpPr txBox="1"/>
      </cdr:nvSpPr>
      <cdr:spPr>
        <a:xfrm xmlns:a="http://schemas.openxmlformats.org/drawingml/2006/main">
          <a:off x="2025729" y="3399588"/>
          <a:ext cx="1836769" cy="48023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b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2200" b="1" dirty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2003–12</a:t>
          </a:r>
        </a:p>
      </cdr:txBody>
    </cdr:sp>
  </cdr:relSizeAnchor>
  <cdr:relSizeAnchor xmlns:cdr="http://schemas.openxmlformats.org/drawingml/2006/chartDrawing">
    <cdr:from>
      <cdr:x>0.05002</cdr:x>
      <cdr:y>0.33419</cdr:y>
    </cdr:from>
    <cdr:to>
      <cdr:x>0.20485</cdr:x>
      <cdr:y>0.40026</cdr:y>
    </cdr:to>
    <cdr:sp macro="" textlink="">
      <cdr:nvSpPr>
        <cdr:cNvPr id="6" name="TextBox 35"/>
        <cdr:cNvSpPr txBox="1"/>
      </cdr:nvSpPr>
      <cdr:spPr>
        <a:xfrm xmlns:a="http://schemas.openxmlformats.org/drawingml/2006/main">
          <a:off x="573365" y="2741486"/>
          <a:ext cx="1774645" cy="54200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b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22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1990–02</a:t>
          </a:r>
          <a:endParaRPr lang="en-US" sz="2200" b="1" baseline="30000" dirty="0">
            <a:solidFill>
              <a:srgbClr val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0.09304</cdr:x>
      <cdr:y>0.41341</cdr:y>
    </cdr:from>
    <cdr:to>
      <cdr:x>0.1029</cdr:x>
      <cdr:y>0.52534</cdr:y>
    </cdr:to>
    <cdr:sp macro="" textlink="">
      <cdr:nvSpPr>
        <cdr:cNvPr id="7" name="Straight Arrow Connector 6"/>
        <cdr:cNvSpPr/>
      </cdr:nvSpPr>
      <cdr:spPr>
        <a:xfrm xmlns:a="http://schemas.openxmlformats.org/drawingml/2006/main" flipH="1">
          <a:off x="1066455" y="3391365"/>
          <a:ext cx="113015" cy="918213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25400" cap="flat" cmpd="sng" algn="ctr">
          <a:solidFill>
            <a:srgbClr val="FFFFFF"/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n-US" sz="3000" dirty="0">
            <a:solidFill>
              <a:srgbClr val="FFFFFF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0.31984</cdr:x>
      <cdr:y>0.71049</cdr:y>
    </cdr:from>
    <cdr:to>
      <cdr:x>0.47212</cdr:x>
      <cdr:y>0.80145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69698" y="5505500"/>
          <a:ext cx="1842360" cy="7048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900" b="1" dirty="0" err="1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percentil</a:t>
          </a:r>
          <a:r>
            <a:rPr lang="en-US" sz="19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 20</a:t>
          </a:r>
          <a:endParaRPr lang="en-US" sz="1900" b="1" dirty="0">
            <a:solidFill>
              <a:srgbClr val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0.05353</cdr:x>
      <cdr:y>0.52364</cdr:y>
    </cdr:from>
    <cdr:to>
      <cdr:x>0.19807</cdr:x>
      <cdr:y>0.61461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647651" y="4057622"/>
          <a:ext cx="1748823" cy="7049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opperplate"/>
              <a:ea typeface="ヒラギノ明朝 ProN W3"/>
              <a:cs typeface="ヒラギノ明朝 ProN W3"/>
            </a:defRPr>
          </a:lvl1pPr>
          <a:lvl2pPr marL="457200" indent="0">
            <a:defRPr sz="1100">
              <a:latin typeface="Copperplate"/>
              <a:ea typeface="ヒラギノ明朝 ProN W3"/>
              <a:cs typeface="ヒラギノ明朝 ProN W3"/>
            </a:defRPr>
          </a:lvl2pPr>
          <a:lvl3pPr marL="914400" indent="0">
            <a:defRPr sz="1100">
              <a:latin typeface="Copperplate"/>
              <a:ea typeface="ヒラギノ明朝 ProN W3"/>
              <a:cs typeface="ヒラギノ明朝 ProN W3"/>
            </a:defRPr>
          </a:lvl3pPr>
          <a:lvl4pPr marL="1371600" indent="0">
            <a:defRPr sz="1100">
              <a:latin typeface="Copperplate"/>
              <a:ea typeface="ヒラギノ明朝 ProN W3"/>
              <a:cs typeface="ヒラギノ明朝 ProN W3"/>
            </a:defRPr>
          </a:lvl4pPr>
          <a:lvl5pPr marL="1828800" indent="0">
            <a:defRPr sz="1100">
              <a:latin typeface="Copperplate"/>
              <a:ea typeface="ヒラギノ明朝 ProN W3"/>
              <a:cs typeface="ヒラギノ明朝 ProN W3"/>
            </a:defRPr>
          </a:lvl5pPr>
          <a:lvl6pPr marL="2286000" indent="0">
            <a:defRPr sz="1100">
              <a:latin typeface="Copperplate"/>
              <a:ea typeface="ヒラギノ明朝 ProN W3"/>
              <a:cs typeface="ヒラギノ明朝 ProN W3"/>
            </a:defRPr>
          </a:lvl6pPr>
          <a:lvl7pPr marL="2743200" indent="0">
            <a:defRPr sz="1100">
              <a:latin typeface="Copperplate"/>
              <a:ea typeface="ヒラギノ明朝 ProN W3"/>
              <a:cs typeface="ヒラギノ明朝 ProN W3"/>
            </a:defRPr>
          </a:lvl7pPr>
          <a:lvl8pPr marL="3200400" indent="0">
            <a:defRPr sz="1100">
              <a:latin typeface="Copperplate"/>
              <a:ea typeface="ヒラギノ明朝 ProN W3"/>
              <a:cs typeface="ヒラギノ明朝 ProN W3"/>
            </a:defRPr>
          </a:lvl8pPr>
          <a:lvl9pPr marL="3657600" indent="0">
            <a:defRPr sz="1100">
              <a:latin typeface="Copperplate"/>
              <a:ea typeface="ヒラギノ明朝 ProN W3"/>
              <a:cs typeface="ヒラギノ明朝 ProN W3"/>
            </a:defRPr>
          </a:lvl9pPr>
        </a:lstStyle>
        <a:p xmlns:a="http://schemas.openxmlformats.org/drawingml/2006/main">
          <a:r>
            <a:rPr lang="en-US" sz="1900" b="1" dirty="0" err="1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percentil</a:t>
          </a:r>
          <a:r>
            <a:rPr lang="en-US" sz="19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rPr>
            <a:t> 80</a:t>
          </a:r>
          <a:endParaRPr lang="en-US" sz="1900" b="1" dirty="0">
            <a:solidFill>
              <a:srgbClr val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0.16375</cdr:x>
      <cdr:y>0.28518</cdr:y>
    </cdr:from>
    <cdr:to>
      <cdr:x>0.28349</cdr:x>
      <cdr:y>0.37614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981184" y="2209825"/>
          <a:ext cx="1448730" cy="7048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opperplate"/>
              <a:ea typeface="ヒラギノ明朝 ProN W3"/>
              <a:cs typeface="ヒラギノ明朝 ProN W3"/>
            </a:defRPr>
          </a:lvl1pPr>
          <a:lvl2pPr marL="457200" indent="0">
            <a:defRPr sz="1100">
              <a:latin typeface="Copperplate"/>
              <a:ea typeface="ヒラギノ明朝 ProN W3"/>
              <a:cs typeface="ヒラギノ明朝 ProN W3"/>
            </a:defRPr>
          </a:lvl2pPr>
          <a:lvl3pPr marL="914400" indent="0">
            <a:defRPr sz="1100">
              <a:latin typeface="Copperplate"/>
              <a:ea typeface="ヒラギノ明朝 ProN W3"/>
              <a:cs typeface="ヒラギノ明朝 ProN W3"/>
            </a:defRPr>
          </a:lvl3pPr>
          <a:lvl4pPr marL="1371600" indent="0">
            <a:defRPr sz="1100">
              <a:latin typeface="Copperplate"/>
              <a:ea typeface="ヒラギノ明朝 ProN W3"/>
              <a:cs typeface="ヒラギノ明朝 ProN W3"/>
            </a:defRPr>
          </a:lvl4pPr>
          <a:lvl5pPr marL="1828800" indent="0">
            <a:defRPr sz="1100">
              <a:latin typeface="Copperplate"/>
              <a:ea typeface="ヒラギノ明朝 ProN W3"/>
              <a:cs typeface="ヒラギノ明朝 ProN W3"/>
            </a:defRPr>
          </a:lvl5pPr>
          <a:lvl6pPr marL="2286000" indent="0">
            <a:defRPr sz="1100">
              <a:latin typeface="Copperplate"/>
              <a:ea typeface="ヒラギノ明朝 ProN W3"/>
              <a:cs typeface="ヒラギノ明朝 ProN W3"/>
            </a:defRPr>
          </a:lvl6pPr>
          <a:lvl7pPr marL="2743200" indent="0">
            <a:defRPr sz="1100">
              <a:latin typeface="Copperplate"/>
              <a:ea typeface="ヒラギノ明朝 ProN W3"/>
              <a:cs typeface="ヒラギノ明朝 ProN W3"/>
            </a:defRPr>
          </a:lvl7pPr>
          <a:lvl8pPr marL="3200400" indent="0">
            <a:defRPr sz="1100">
              <a:latin typeface="Copperplate"/>
              <a:ea typeface="ヒラギノ明朝 ProN W3"/>
              <a:cs typeface="ヒラギノ明朝 ProN W3"/>
            </a:defRPr>
          </a:lvl8pPr>
          <a:lvl9pPr marL="3657600" indent="0">
            <a:defRPr sz="1100">
              <a:latin typeface="Copperplate"/>
              <a:ea typeface="ヒラギノ明朝 ProN W3"/>
              <a:cs typeface="ヒラギノ明朝 ProN W3"/>
            </a:defRPr>
          </a:lvl9pPr>
        </a:lstStyle>
        <a:p xmlns:a="http://schemas.openxmlformats.org/drawingml/2006/main">
          <a:r>
            <a:rPr lang="en-US" sz="1900" b="1" dirty="0" err="1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Mediana</a:t>
          </a:r>
          <a:endParaRPr lang="en-US" sz="1900" b="1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0.16533</cdr:x>
      <cdr:y>0.70311</cdr:y>
    </cdr:from>
    <cdr:to>
      <cdr:x>0.28506</cdr:x>
      <cdr:y>0.79407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000300" y="5448314"/>
          <a:ext cx="1448589" cy="7048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opperplate"/>
              <a:ea typeface="ヒラギノ明朝 ProN W3"/>
              <a:cs typeface="ヒラギノ明朝 ProN W3"/>
            </a:defRPr>
          </a:lvl1pPr>
          <a:lvl2pPr marL="457200" indent="0">
            <a:defRPr sz="1100">
              <a:latin typeface="Copperplate"/>
              <a:ea typeface="ヒラギノ明朝 ProN W3"/>
              <a:cs typeface="ヒラギノ明朝 ProN W3"/>
            </a:defRPr>
          </a:lvl2pPr>
          <a:lvl3pPr marL="914400" indent="0">
            <a:defRPr sz="1100">
              <a:latin typeface="Copperplate"/>
              <a:ea typeface="ヒラギノ明朝 ProN W3"/>
              <a:cs typeface="ヒラギノ明朝 ProN W3"/>
            </a:defRPr>
          </a:lvl3pPr>
          <a:lvl4pPr marL="1371600" indent="0">
            <a:defRPr sz="1100">
              <a:latin typeface="Copperplate"/>
              <a:ea typeface="ヒラギノ明朝 ProN W3"/>
              <a:cs typeface="ヒラギノ明朝 ProN W3"/>
            </a:defRPr>
          </a:lvl4pPr>
          <a:lvl5pPr marL="1828800" indent="0">
            <a:defRPr sz="1100">
              <a:latin typeface="Copperplate"/>
              <a:ea typeface="ヒラギノ明朝 ProN W3"/>
              <a:cs typeface="ヒラギノ明朝 ProN W3"/>
            </a:defRPr>
          </a:lvl5pPr>
          <a:lvl6pPr marL="2286000" indent="0">
            <a:defRPr sz="1100">
              <a:latin typeface="Copperplate"/>
              <a:ea typeface="ヒラギノ明朝 ProN W3"/>
              <a:cs typeface="ヒラギノ明朝 ProN W3"/>
            </a:defRPr>
          </a:lvl6pPr>
          <a:lvl7pPr marL="2743200" indent="0">
            <a:defRPr sz="1100">
              <a:latin typeface="Copperplate"/>
              <a:ea typeface="ヒラギノ明朝 ProN W3"/>
              <a:cs typeface="ヒラギノ明朝 ProN W3"/>
            </a:defRPr>
          </a:lvl7pPr>
          <a:lvl8pPr marL="3200400" indent="0">
            <a:defRPr sz="1100">
              <a:latin typeface="Copperplate"/>
              <a:ea typeface="ヒラギノ明朝 ProN W3"/>
              <a:cs typeface="ヒラギノ明朝 ProN W3"/>
            </a:defRPr>
          </a:lvl8pPr>
          <a:lvl9pPr marL="3657600" indent="0">
            <a:defRPr sz="1100">
              <a:latin typeface="Copperplate"/>
              <a:ea typeface="ヒラギノ明朝 ProN W3"/>
              <a:cs typeface="ヒラギノ明朝 ProN W3"/>
            </a:defRPr>
          </a:lvl9pPr>
        </a:lstStyle>
        <a:p xmlns:a="http://schemas.openxmlformats.org/drawingml/2006/main">
          <a:r>
            <a:rPr lang="en-US" sz="1900" b="1" dirty="0" err="1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Mediana</a:t>
          </a:r>
          <a:endParaRPr lang="en-US" sz="1900" b="1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44825" cy="465138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865" y="2"/>
            <a:ext cx="3044825" cy="465138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>
              <a:defRPr sz="1200"/>
            </a:lvl1pPr>
          </a:lstStyle>
          <a:p>
            <a:fld id="{BABB6F66-F45C-4B20-AF38-63A11FA629EE}" type="datetimeFigureOut">
              <a:rPr lang="en-US" smtClean="0"/>
              <a:pPr/>
              <a:t>7/15/2013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45551"/>
            <a:ext cx="3044825" cy="465138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865" y="8845551"/>
            <a:ext cx="3044825" cy="465138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>
              <a:defRPr sz="1200"/>
            </a:lvl1pPr>
          </a:lstStyle>
          <a:p>
            <a:fld id="{966ADDD3-F949-4375-8717-A22E71AE508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44719" cy="465614"/>
          </a:xfrm>
          <a:prstGeom prst="rect">
            <a:avLst/>
          </a:prstGeom>
        </p:spPr>
        <p:txBody>
          <a:bodyPr vert="horz" lIns="93349" tIns="46674" rIns="93349" bIns="4667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2" y="0"/>
            <a:ext cx="3044719" cy="465614"/>
          </a:xfrm>
          <a:prstGeom prst="rect">
            <a:avLst/>
          </a:prstGeom>
        </p:spPr>
        <p:txBody>
          <a:bodyPr vert="horz" lIns="93349" tIns="46674" rIns="93349" bIns="46674" rtlCol="0"/>
          <a:lstStyle>
            <a:lvl1pPr algn="r">
              <a:defRPr sz="1200"/>
            </a:lvl1pPr>
          </a:lstStyle>
          <a:p>
            <a:fld id="{76D31657-15BD-43DE-BBA1-4A92EA0555AD}" type="datetimeFigureOut">
              <a:rPr lang="en-US" smtClean="0"/>
              <a:pPr/>
              <a:t>7/15/2013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7125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49" tIns="46674" rIns="93349" bIns="4667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23332"/>
            <a:ext cx="5621020" cy="4190524"/>
          </a:xfrm>
          <a:prstGeom prst="rect">
            <a:avLst/>
          </a:prstGeom>
        </p:spPr>
        <p:txBody>
          <a:bodyPr vert="horz" lIns="93349" tIns="46674" rIns="93349" bIns="4667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45045"/>
            <a:ext cx="3044719" cy="465614"/>
          </a:xfrm>
          <a:prstGeom prst="rect">
            <a:avLst/>
          </a:prstGeom>
        </p:spPr>
        <p:txBody>
          <a:bodyPr vert="horz" lIns="93349" tIns="46674" rIns="93349" bIns="4667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2" y="8845045"/>
            <a:ext cx="3044719" cy="465614"/>
          </a:xfrm>
          <a:prstGeom prst="rect">
            <a:avLst/>
          </a:prstGeom>
        </p:spPr>
        <p:txBody>
          <a:bodyPr vert="horz" lIns="93349" tIns="46674" rIns="93349" bIns="46674" rtlCol="0" anchor="b"/>
          <a:lstStyle>
            <a:lvl1pPr algn="r">
              <a:defRPr sz="1200"/>
            </a:lvl1pPr>
          </a:lstStyle>
          <a:p>
            <a:fld id="{94D579DF-73D5-4C76-97DE-212E9E5D19D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1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3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77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36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7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59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18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72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7125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CE31F-421C-4B19-8443-3301700B1565}" type="slidenum">
              <a:rPr lang="en-US" smtClean="0"/>
              <a:pPr/>
              <a:t>0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7125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579DF-73D5-4C76-97DE-212E9E5D19DA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7125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579DF-73D5-4C76-97DE-212E9E5D19DA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7125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Income Windfall :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15 percent of domestic income per year y 90 percent cumulative 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Mediana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of those experiencing booms).  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Venezuela, Bolivia y Chile stand out. </a:t>
            </a:r>
            <a:endParaRPr lang="en-US" sz="1200" dirty="0" smtClean="0">
              <a:solidFill>
                <a:srgbClr val="FFFFFF"/>
              </a:solidFill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Brasil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(Uruguay y </a:t>
            </a:r>
            <a:r>
              <a:rPr kumimoji="0" lang="en-US" sz="12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México)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on the other end of the distribution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579DF-73D5-4C76-97DE-212E9E5D19DA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7125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u="sn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579DF-73D5-4C76-97DE-212E9E5D19DA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3E8EBE-D031-4326-BBF0-B3888966CD6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7125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579DF-73D5-4C76-97DE-212E9E5D19DA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7125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</a:t>
            </a:r>
            <a:r>
              <a:rPr lang="en-US" baseline="0" dirty="0" smtClean="0"/>
              <a:t> sharp increase in first-time issuances since 2011 is primarily driven by Brazil, which accounts for 60 percent of all first issuances (as opposed to only 20 percent in previous years).</a:t>
            </a:r>
          </a:p>
          <a:p>
            <a:r>
              <a:rPr lang="en-US" dirty="0" smtClean="0"/>
              <a:t>First time issuances have remained broadly stable in other countries of the region (except Argentina,</a:t>
            </a:r>
            <a:r>
              <a:rPr lang="en-US" baseline="0" dirty="0" smtClean="0"/>
              <a:t> where there has been a sharp drop starting in 2010).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First time sovereign bond issuers (in recent history):</a:t>
            </a:r>
          </a:p>
          <a:p>
            <a:r>
              <a:rPr lang="en-US" dirty="0" smtClean="0"/>
              <a:t>- Bolivia issued a 10-year sovereign bond</a:t>
            </a:r>
            <a:r>
              <a:rPr lang="en-US" baseline="0" dirty="0" smtClean="0"/>
              <a:t> for </a:t>
            </a:r>
            <a:r>
              <a:rPr lang="en-US" dirty="0" smtClean="0"/>
              <a:t>US$500 million in October 2012.</a:t>
            </a:r>
          </a:p>
          <a:p>
            <a:pPr>
              <a:buFontTx/>
              <a:buChar char="-"/>
            </a:pPr>
            <a:r>
              <a:rPr lang="en-US" dirty="0" smtClean="0"/>
              <a:t> Paraguay also issued a 10-year sovereign</a:t>
            </a:r>
            <a:r>
              <a:rPr lang="en-US" baseline="0" dirty="0" smtClean="0"/>
              <a:t> </a:t>
            </a:r>
            <a:r>
              <a:rPr lang="en-US" dirty="0" smtClean="0"/>
              <a:t>bond for US$500 million in January</a:t>
            </a:r>
            <a:r>
              <a:rPr lang="en-US" baseline="0" dirty="0" smtClean="0"/>
              <a:t> 2013</a:t>
            </a:r>
            <a:r>
              <a:rPr lang="en-US" dirty="0" smtClean="0"/>
              <a:t>. </a:t>
            </a:r>
          </a:p>
          <a:p>
            <a:pPr>
              <a:buFontTx/>
              <a:buChar char="-"/>
            </a:pPr>
            <a:r>
              <a:rPr lang="en-US" dirty="0" smtClean="0"/>
              <a:t> Honduras also issued a 11-year sovereign bond for $500m in March, 2013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(also, Guatemala and Costa Rica re-entered</a:t>
            </a:r>
            <a:r>
              <a:rPr lang="en-US" baseline="0" dirty="0" smtClean="0"/>
              <a:t> the market in 2012 for the first time since 2004).</a:t>
            </a: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579DF-73D5-4C76-97DE-212E9E5D19DA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7125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579DF-73D5-4C76-97DE-212E9E5D19DA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7125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579DF-73D5-4C76-97DE-212E9E5D19DA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7125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579DF-73D5-4C76-97DE-212E9E5D19DA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7125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579DF-73D5-4C76-97DE-212E9E5D19DA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7125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579DF-73D5-4C76-97DE-212E9E5D19DA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7125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u="sng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2012 Gross National Saving and Gross Fixed Capital Formation (percent of GDP)</a:t>
            </a:r>
          </a:p>
          <a:p>
            <a:r>
              <a:rPr lang="en-US" sz="1200" b="0" i="0" u="sng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GNS	</a:t>
            </a:r>
            <a:r>
              <a:rPr lang="en-US" u="sng" dirty="0" smtClean="0"/>
              <a:t> GFCF</a:t>
            </a:r>
            <a:r>
              <a:rPr lang="en-US" sz="1200" b="0" i="0" u="sng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. 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ARG</a:t>
            </a:r>
            <a:r>
              <a:rPr lang="en-US" dirty="0" smtClean="0"/>
              <a:t> 	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21.6	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21.3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BOL	28.2	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19.9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BRA	16.2	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19.0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	21.1	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25.1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	19.8	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23.0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ECU	27.4	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26.8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MEX	23.3	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20.5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	11.7	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13.9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	23.1	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26.9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URU	17.9	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20.7</a:t>
            </a:r>
          </a:p>
          <a:p>
            <a:r>
              <a:rPr lang="en-US" sz="1200" b="0" i="0" u="sng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VEN	32.1	</a:t>
            </a:r>
            <a:r>
              <a:rPr lang="en-US" u="sng" dirty="0" smtClean="0"/>
              <a:t> </a:t>
            </a:r>
            <a:r>
              <a:rPr lang="en-US" sz="1200" b="0" i="0" u="sng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19.3</a:t>
            </a:r>
            <a:r>
              <a:rPr lang="en-US" u="sng" dirty="0" smtClean="0"/>
              <a:t> </a:t>
            </a:r>
            <a:endParaRPr lang="en-US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579DF-73D5-4C76-97DE-212E9E5D19DA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7125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CE31F-421C-4B19-8443-3301700B156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4260859"/>
            <a:ext cx="20726400" cy="29400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/>
            </a:lvl1pPr>
            <a:lvl2pPr marL="457161" indent="0" algn="ctr">
              <a:buNone/>
              <a:defRPr/>
            </a:lvl2pPr>
            <a:lvl3pPr marL="914323" indent="0" algn="ctr">
              <a:buNone/>
              <a:defRPr/>
            </a:lvl3pPr>
            <a:lvl4pPr marL="1371477" indent="0" algn="ctr">
              <a:buNone/>
              <a:defRPr/>
            </a:lvl4pPr>
            <a:lvl5pPr marL="1828636" indent="0" algn="ctr">
              <a:buNone/>
              <a:defRPr/>
            </a:lvl5pPr>
            <a:lvl6pPr marL="2285797" indent="0" algn="ctr">
              <a:buNone/>
              <a:defRPr/>
            </a:lvl6pPr>
            <a:lvl7pPr marL="2742959" indent="0" algn="ctr">
              <a:buNone/>
              <a:defRPr/>
            </a:lvl7pPr>
            <a:lvl8pPr marL="3200118" indent="0" algn="ctr">
              <a:buNone/>
              <a:defRPr/>
            </a:lvl8pPr>
            <a:lvl9pPr marL="3657272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5637" y="8813800"/>
            <a:ext cx="20726400" cy="272415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637" y="5813427"/>
            <a:ext cx="20726400" cy="3000374"/>
          </a:xfrm>
        </p:spPr>
        <p:txBody>
          <a:bodyPr anchor="b"/>
          <a:lstStyle>
            <a:lvl1pPr marL="0" indent="0">
              <a:buNone/>
              <a:defRPr sz="2100"/>
            </a:lvl1pPr>
            <a:lvl2pPr marL="457161" indent="0">
              <a:buNone/>
              <a:defRPr sz="1900"/>
            </a:lvl2pPr>
            <a:lvl3pPr marL="914323" indent="0">
              <a:buNone/>
              <a:defRPr sz="1400"/>
            </a:lvl3pPr>
            <a:lvl4pPr marL="1371477" indent="0">
              <a:buNone/>
              <a:defRPr sz="1200"/>
            </a:lvl4pPr>
            <a:lvl5pPr marL="1828636" indent="0">
              <a:buNone/>
              <a:defRPr sz="1200"/>
            </a:lvl5pPr>
            <a:lvl6pPr marL="2285797" indent="0">
              <a:buNone/>
              <a:defRPr sz="1200"/>
            </a:lvl6pPr>
            <a:lvl7pPr marL="2742959" indent="0">
              <a:buNone/>
              <a:defRPr sz="1200"/>
            </a:lvl7pPr>
            <a:lvl8pPr marL="3200118" indent="0">
              <a:buNone/>
              <a:defRPr sz="1200"/>
            </a:lvl8pPr>
            <a:lvl9pPr marL="3657272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87600" y="7073907"/>
            <a:ext cx="9734549" cy="153670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74550" y="7073907"/>
            <a:ext cx="9734549" cy="153670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3070228"/>
            <a:ext cx="10774363" cy="12795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1" indent="0">
              <a:buNone/>
              <a:defRPr sz="2100" b="1"/>
            </a:lvl2pPr>
            <a:lvl3pPr marL="914323" indent="0">
              <a:buNone/>
              <a:defRPr sz="1900" b="1"/>
            </a:lvl3pPr>
            <a:lvl4pPr marL="1371477" indent="0">
              <a:buNone/>
              <a:defRPr sz="1400" b="1"/>
            </a:lvl4pPr>
            <a:lvl5pPr marL="1828636" indent="0">
              <a:buNone/>
              <a:defRPr sz="1400" b="1"/>
            </a:lvl5pPr>
            <a:lvl6pPr marL="2285797" indent="0">
              <a:buNone/>
              <a:defRPr sz="1400" b="1"/>
            </a:lvl6pPr>
            <a:lvl7pPr marL="2742959" indent="0">
              <a:buNone/>
              <a:defRPr sz="1400" b="1"/>
            </a:lvl7pPr>
            <a:lvl8pPr marL="3200118" indent="0">
              <a:buNone/>
              <a:defRPr sz="1400" b="1"/>
            </a:lvl8pPr>
            <a:lvl9pPr marL="3657272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0" y="4349750"/>
            <a:ext cx="10774363" cy="790257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9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7264" y="3070228"/>
            <a:ext cx="10777536" cy="12795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1" indent="0">
              <a:buNone/>
              <a:defRPr sz="2100" b="1"/>
            </a:lvl2pPr>
            <a:lvl3pPr marL="914323" indent="0">
              <a:buNone/>
              <a:defRPr sz="1900" b="1"/>
            </a:lvl3pPr>
            <a:lvl4pPr marL="1371477" indent="0">
              <a:buNone/>
              <a:defRPr sz="1400" b="1"/>
            </a:lvl4pPr>
            <a:lvl5pPr marL="1828636" indent="0">
              <a:buNone/>
              <a:defRPr sz="1400" b="1"/>
            </a:lvl5pPr>
            <a:lvl6pPr marL="2285797" indent="0">
              <a:buNone/>
              <a:defRPr sz="1400" b="1"/>
            </a:lvl6pPr>
            <a:lvl7pPr marL="2742959" indent="0">
              <a:buNone/>
              <a:defRPr sz="1400" b="1"/>
            </a:lvl7pPr>
            <a:lvl8pPr marL="3200118" indent="0">
              <a:buNone/>
              <a:defRPr sz="1400" b="1"/>
            </a:lvl8pPr>
            <a:lvl9pPr marL="3657272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7264" y="4349750"/>
            <a:ext cx="10777536" cy="790257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9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46102"/>
            <a:ext cx="8021637" cy="2324100"/>
          </a:xfrm>
        </p:spPr>
        <p:txBody>
          <a:bodyPr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2939" y="546109"/>
            <a:ext cx="13631861" cy="11706226"/>
          </a:xfrm>
        </p:spPr>
        <p:txBody>
          <a:bodyPr/>
          <a:lstStyle>
            <a:lvl1pPr>
              <a:defRPr sz="31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2870207"/>
            <a:ext cx="8021637" cy="9382126"/>
          </a:xfrm>
        </p:spPr>
        <p:txBody>
          <a:bodyPr/>
          <a:lstStyle>
            <a:lvl1pPr marL="0" indent="0">
              <a:buNone/>
              <a:defRPr sz="1200"/>
            </a:lvl1pPr>
            <a:lvl2pPr marL="457161" indent="0">
              <a:buNone/>
              <a:defRPr sz="1200"/>
            </a:lvl2pPr>
            <a:lvl3pPr marL="914323" indent="0">
              <a:buNone/>
              <a:defRPr sz="1000"/>
            </a:lvl3pPr>
            <a:lvl4pPr marL="1371477" indent="0">
              <a:buNone/>
              <a:defRPr sz="1000"/>
            </a:lvl4pPr>
            <a:lvl5pPr marL="1828636" indent="0">
              <a:buNone/>
              <a:defRPr sz="1000"/>
            </a:lvl5pPr>
            <a:lvl6pPr marL="2285797" indent="0">
              <a:buNone/>
              <a:defRPr sz="1000"/>
            </a:lvl6pPr>
            <a:lvl7pPr marL="2742959" indent="0">
              <a:buNone/>
              <a:defRPr sz="1000"/>
            </a:lvl7pPr>
            <a:lvl8pPr marL="3200118" indent="0">
              <a:buNone/>
              <a:defRPr sz="1000"/>
            </a:lvl8pPr>
            <a:lvl9pPr marL="365727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963" y="9601209"/>
            <a:ext cx="14630400" cy="1133474"/>
          </a:xfrm>
        </p:spPr>
        <p:txBody>
          <a:bodyPr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963" y="1225550"/>
            <a:ext cx="14630400" cy="8229600"/>
          </a:xfrm>
        </p:spPr>
        <p:txBody>
          <a:bodyPr/>
          <a:lstStyle>
            <a:lvl1pPr marL="0" indent="0">
              <a:buNone/>
              <a:defRPr sz="3100"/>
            </a:lvl1pPr>
            <a:lvl2pPr marL="457161" indent="0">
              <a:buNone/>
              <a:defRPr sz="2900"/>
            </a:lvl2pPr>
            <a:lvl3pPr marL="914323" indent="0">
              <a:buNone/>
              <a:defRPr sz="2400"/>
            </a:lvl3pPr>
            <a:lvl4pPr marL="1371477" indent="0">
              <a:buNone/>
              <a:defRPr sz="2100"/>
            </a:lvl4pPr>
            <a:lvl5pPr marL="1828636" indent="0">
              <a:buNone/>
              <a:defRPr sz="2100"/>
            </a:lvl5pPr>
            <a:lvl6pPr marL="2285797" indent="0">
              <a:buNone/>
              <a:defRPr sz="2100"/>
            </a:lvl6pPr>
            <a:lvl7pPr marL="2742959" indent="0">
              <a:buNone/>
              <a:defRPr sz="2100"/>
            </a:lvl7pPr>
            <a:lvl8pPr marL="3200118" indent="0">
              <a:buNone/>
              <a:defRPr sz="2100"/>
            </a:lvl8pPr>
            <a:lvl9pPr marL="3657272" indent="0">
              <a:buNone/>
              <a:defRPr sz="21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963" y="10734683"/>
            <a:ext cx="14630400" cy="1609726"/>
          </a:xfrm>
        </p:spPr>
        <p:txBody>
          <a:bodyPr/>
          <a:lstStyle>
            <a:lvl1pPr marL="0" indent="0">
              <a:buNone/>
              <a:defRPr sz="1200"/>
            </a:lvl1pPr>
            <a:lvl2pPr marL="457161" indent="0">
              <a:buNone/>
              <a:defRPr sz="1200"/>
            </a:lvl2pPr>
            <a:lvl3pPr marL="914323" indent="0">
              <a:buNone/>
              <a:defRPr sz="1000"/>
            </a:lvl3pPr>
            <a:lvl4pPr marL="1371477" indent="0">
              <a:buNone/>
              <a:defRPr sz="1000"/>
            </a:lvl4pPr>
            <a:lvl5pPr marL="1828636" indent="0">
              <a:buNone/>
              <a:defRPr sz="1000"/>
            </a:lvl5pPr>
            <a:lvl6pPr marL="2285797" indent="0">
              <a:buNone/>
              <a:defRPr sz="1000"/>
            </a:lvl6pPr>
            <a:lvl7pPr marL="2742959" indent="0">
              <a:buNone/>
              <a:defRPr sz="1000"/>
            </a:lvl7pPr>
            <a:lvl8pPr marL="3200118" indent="0">
              <a:buNone/>
              <a:defRPr sz="1000"/>
            </a:lvl8pPr>
            <a:lvl9pPr marL="365727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103725" y="2870202"/>
            <a:ext cx="4905376" cy="5740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87612" y="2870202"/>
            <a:ext cx="14563725" cy="5740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hasCustomPrompt="1"/>
          </p:nvPr>
        </p:nvSpPr>
        <p:spPr>
          <a:xfrm>
            <a:off x="1219200" y="2774732"/>
            <a:ext cx="22148800" cy="9325216"/>
          </a:xfrm>
        </p:spPr>
        <p:txBody>
          <a:bodyPr/>
          <a:lstStyle>
            <a:lvl1pPr algn="l">
              <a:buSzPct val="150000"/>
              <a:buFont typeface="Wingdings" pitchFamily="2" charset="2"/>
              <a:buChar char="§"/>
              <a:defRPr sz="6000"/>
            </a:lvl1pPr>
            <a:lvl2pPr algn="l">
              <a:buFont typeface="Wingdings" pitchFamily="2" charset="2"/>
              <a:buChar char="§"/>
              <a:defRPr/>
            </a:lvl2pPr>
            <a:lvl3pPr algn="l">
              <a:buSzPct val="150000"/>
              <a:buFont typeface="Wingdings" pitchFamily="2" charset="2"/>
              <a:buChar char="§"/>
              <a:defRPr sz="6000"/>
            </a:lvl3pPr>
            <a:lvl4pPr algn="l">
              <a:buSzPct val="150000"/>
              <a:buFont typeface="Wingdings" pitchFamily="2" charset="2"/>
              <a:buChar char="§"/>
              <a:defRPr sz="6000"/>
            </a:lvl4pPr>
            <a:lvl5pPr algn="l">
              <a:buSzPct val="150000"/>
              <a:buFont typeface="Wingdings" pitchFamily="2" charset="2"/>
              <a:buChar char="§"/>
              <a:defRPr sz="6000"/>
            </a:lvl5pPr>
            <a:lvl6pPr algn="l">
              <a:buFont typeface="Arial" pitchFamily="34" charset="0"/>
              <a:buChar char="•"/>
              <a:defRPr/>
            </a:lvl6pPr>
            <a:lvl7pPr algn="l">
              <a:buSzPct val="150000"/>
              <a:buFont typeface="Wingdings" pitchFamily="2" charset="2"/>
              <a:buChar char="§"/>
              <a:defRPr sz="6000"/>
            </a:lvl7pPr>
          </a:lstStyle>
          <a:p>
            <a:pPr lvl="0"/>
            <a:r>
              <a:rPr lang="en-US" dirty="0" smtClean="0"/>
              <a:t>Click to edit Master text styles    </a:t>
            </a:r>
          </a:p>
          <a:p>
            <a:pPr lvl="6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1219200" y="12712729"/>
            <a:ext cx="5689600" cy="730250"/>
          </a:xfrm>
          <a:prstGeom prst="rect">
            <a:avLst/>
          </a:prstGeom>
          <a:ln/>
        </p:spPr>
        <p:txBody>
          <a:bodyPr lIns="234442" tIns="117221" rIns="234442" bIns="117221"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7475200" y="12712729"/>
            <a:ext cx="5689600" cy="730250"/>
          </a:xfrm>
          <a:prstGeom prst="rect">
            <a:avLst/>
          </a:prstGeom>
          <a:ln/>
        </p:spPr>
        <p:txBody>
          <a:bodyPr lIns="234442" tIns="117221" rIns="234442" bIns="117221"/>
          <a:lstStyle>
            <a:lvl1pPr>
              <a:defRPr/>
            </a:lvl1pPr>
          </a:lstStyle>
          <a:p>
            <a:pPr>
              <a:defRPr/>
            </a:pPr>
            <a:fld id="{F0FADECB-9BEA-4826-82C8-438466FFF8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xfrm>
            <a:off x="8331200" y="12712729"/>
            <a:ext cx="7721600" cy="730250"/>
          </a:xfrm>
          <a:prstGeom prst="rect">
            <a:avLst/>
          </a:prstGeom>
          <a:ln/>
        </p:spPr>
        <p:txBody>
          <a:bodyPr lIns="234442" tIns="117221" rIns="234442" bIns="117221"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387612" y="2870209"/>
            <a:ext cx="19621501" cy="401320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5400000" algn="ctr" rotWithShape="0">
              <a:schemeClr val="bg2"/>
            </a:outerShdw>
          </a:effectLst>
        </p:spPr>
        <p:txBody>
          <a:bodyPr vert="horz" wrap="square" lIns="50799" tIns="50799" rIns="50799" bIns="50799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Copperplate" charset="0"/>
              </a:rPr>
              <a:t>Click to edit Master title style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87612" y="7073907"/>
            <a:ext cx="19621501" cy="153670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5400000" algn="ctr" rotWithShape="0">
              <a:schemeClr val="bg2"/>
            </a:outerShdw>
          </a:effectLst>
        </p:spPr>
        <p:txBody>
          <a:bodyPr vert="horz" wrap="square" lIns="50799" tIns="50799" rIns="50799" bIns="507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Copperplate" charset="0"/>
              </a:rPr>
              <a:t>Click to edit Master text styles</a:t>
            </a:r>
          </a:p>
          <a:p>
            <a:pPr lvl="1"/>
            <a:r>
              <a:rPr lang="en-US" smtClean="0">
                <a:sym typeface="Copperplate" charset="0"/>
              </a:rPr>
              <a:t>Second level</a:t>
            </a:r>
          </a:p>
          <a:p>
            <a:pPr lvl="2"/>
            <a:r>
              <a:rPr lang="en-US" smtClean="0">
                <a:sym typeface="Copperplate" charset="0"/>
              </a:rPr>
              <a:t>Third level</a:t>
            </a:r>
          </a:p>
          <a:p>
            <a:pPr lvl="3"/>
            <a:r>
              <a:rPr lang="en-US" smtClean="0">
                <a:sym typeface="Copperplate" charset="0"/>
              </a:rPr>
              <a:t>Fourth level</a:t>
            </a:r>
          </a:p>
          <a:p>
            <a:pPr lvl="4"/>
            <a:r>
              <a:rPr lang="en-US" smtClean="0">
                <a:sym typeface="Copperplate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3" r:id="rId13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13100">
          <a:solidFill>
            <a:srgbClr val="DFDFDF"/>
          </a:solidFill>
          <a:latin typeface="+mj-lt"/>
          <a:ea typeface="+mj-ea"/>
          <a:cs typeface="+mj-cs"/>
          <a:sym typeface="Copperplate" charset="0"/>
        </a:defRPr>
      </a:lvl1pPr>
      <a:lvl2pPr algn="ctr" rtl="0" fontAlgn="base">
        <a:spcBef>
          <a:spcPct val="0"/>
        </a:spcBef>
        <a:spcAft>
          <a:spcPct val="0"/>
        </a:spcAft>
        <a:defRPr sz="13100">
          <a:solidFill>
            <a:srgbClr val="DFDFDF"/>
          </a:solidFill>
          <a:latin typeface="Copperplate" charset="0"/>
          <a:ea typeface="ヒラギノ明朝 ProN W3" charset="0"/>
          <a:cs typeface="ヒラギノ明朝 ProN W3" charset="0"/>
          <a:sym typeface="Copperplate" charset="0"/>
        </a:defRPr>
      </a:lvl2pPr>
      <a:lvl3pPr algn="ctr" rtl="0" fontAlgn="base">
        <a:spcBef>
          <a:spcPct val="0"/>
        </a:spcBef>
        <a:spcAft>
          <a:spcPct val="0"/>
        </a:spcAft>
        <a:defRPr sz="13100">
          <a:solidFill>
            <a:srgbClr val="DFDFDF"/>
          </a:solidFill>
          <a:latin typeface="Copperplate" charset="0"/>
          <a:ea typeface="ヒラギノ明朝 ProN W3" charset="0"/>
          <a:cs typeface="ヒラギノ明朝 ProN W3" charset="0"/>
          <a:sym typeface="Copperplate" charset="0"/>
        </a:defRPr>
      </a:lvl3pPr>
      <a:lvl4pPr algn="ctr" rtl="0" fontAlgn="base">
        <a:spcBef>
          <a:spcPct val="0"/>
        </a:spcBef>
        <a:spcAft>
          <a:spcPct val="0"/>
        </a:spcAft>
        <a:defRPr sz="13100">
          <a:solidFill>
            <a:srgbClr val="DFDFDF"/>
          </a:solidFill>
          <a:latin typeface="Copperplate" charset="0"/>
          <a:ea typeface="ヒラギノ明朝 ProN W3" charset="0"/>
          <a:cs typeface="ヒラギノ明朝 ProN W3" charset="0"/>
          <a:sym typeface="Copperplate" charset="0"/>
        </a:defRPr>
      </a:lvl4pPr>
      <a:lvl5pPr algn="ctr" rtl="0" fontAlgn="base">
        <a:spcBef>
          <a:spcPct val="0"/>
        </a:spcBef>
        <a:spcAft>
          <a:spcPct val="0"/>
        </a:spcAft>
        <a:defRPr sz="13100">
          <a:solidFill>
            <a:srgbClr val="DFDFDF"/>
          </a:solidFill>
          <a:latin typeface="Copperplate" charset="0"/>
          <a:ea typeface="ヒラギノ明朝 ProN W3" charset="0"/>
          <a:cs typeface="ヒラギノ明朝 ProN W3" charset="0"/>
          <a:sym typeface="Copperplate" charset="0"/>
        </a:defRPr>
      </a:lvl5pPr>
      <a:lvl6pPr marL="457161" algn="ctr" rtl="0" fontAlgn="base">
        <a:spcBef>
          <a:spcPct val="0"/>
        </a:spcBef>
        <a:spcAft>
          <a:spcPct val="0"/>
        </a:spcAft>
        <a:defRPr sz="13100">
          <a:solidFill>
            <a:srgbClr val="DFDFDF"/>
          </a:solidFill>
          <a:latin typeface="Copperplate" charset="0"/>
          <a:ea typeface="ヒラギノ明朝 ProN W3" charset="0"/>
          <a:cs typeface="ヒラギノ明朝 ProN W3" charset="0"/>
          <a:sym typeface="Copperplate" charset="0"/>
        </a:defRPr>
      </a:lvl6pPr>
      <a:lvl7pPr marL="914323" algn="ctr" rtl="0" fontAlgn="base">
        <a:spcBef>
          <a:spcPct val="0"/>
        </a:spcBef>
        <a:spcAft>
          <a:spcPct val="0"/>
        </a:spcAft>
        <a:defRPr sz="13100">
          <a:solidFill>
            <a:srgbClr val="DFDFDF"/>
          </a:solidFill>
          <a:latin typeface="Copperplate" charset="0"/>
          <a:ea typeface="ヒラギノ明朝 ProN W3" charset="0"/>
          <a:cs typeface="ヒラギノ明朝 ProN W3" charset="0"/>
          <a:sym typeface="Copperplate" charset="0"/>
        </a:defRPr>
      </a:lvl7pPr>
      <a:lvl8pPr marL="1371477" algn="ctr" rtl="0" fontAlgn="base">
        <a:spcBef>
          <a:spcPct val="0"/>
        </a:spcBef>
        <a:spcAft>
          <a:spcPct val="0"/>
        </a:spcAft>
        <a:defRPr sz="13100">
          <a:solidFill>
            <a:srgbClr val="DFDFDF"/>
          </a:solidFill>
          <a:latin typeface="Copperplate" charset="0"/>
          <a:ea typeface="ヒラギノ明朝 ProN W3" charset="0"/>
          <a:cs typeface="ヒラギノ明朝 ProN W3" charset="0"/>
          <a:sym typeface="Copperplate" charset="0"/>
        </a:defRPr>
      </a:lvl8pPr>
      <a:lvl9pPr marL="1828636" algn="ctr" rtl="0" fontAlgn="base">
        <a:spcBef>
          <a:spcPct val="0"/>
        </a:spcBef>
        <a:spcAft>
          <a:spcPct val="0"/>
        </a:spcAft>
        <a:defRPr sz="13100">
          <a:solidFill>
            <a:srgbClr val="DFDFDF"/>
          </a:solidFill>
          <a:latin typeface="Copperplate" charset="0"/>
          <a:ea typeface="ヒラギノ明朝 ProN W3" charset="0"/>
          <a:cs typeface="ヒラギノ明朝 ProN W3" charset="0"/>
          <a:sym typeface="Copperplate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n-lt"/>
          <a:ea typeface="+mn-ea"/>
          <a:cs typeface="+mn-cs"/>
          <a:sym typeface="Copperplate" charset="0"/>
        </a:defRPr>
      </a:lvl1pPr>
      <a:lvl2pPr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n-lt"/>
          <a:ea typeface="+mn-ea"/>
          <a:cs typeface="+mn-cs"/>
          <a:sym typeface="Copperplate" charset="0"/>
        </a:defRPr>
      </a:lvl2pPr>
      <a:lvl3pPr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n-lt"/>
          <a:ea typeface="+mn-ea"/>
          <a:cs typeface="+mn-cs"/>
          <a:sym typeface="Copperplate" charset="0"/>
        </a:defRPr>
      </a:lvl3pPr>
      <a:lvl4pPr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n-lt"/>
          <a:ea typeface="+mn-ea"/>
          <a:cs typeface="+mn-cs"/>
          <a:sym typeface="Copperplate" charset="0"/>
        </a:defRPr>
      </a:lvl4pPr>
      <a:lvl5pPr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n-lt"/>
          <a:ea typeface="+mn-ea"/>
          <a:cs typeface="+mn-cs"/>
          <a:sym typeface="Copperplate" charset="0"/>
        </a:defRPr>
      </a:lvl5pPr>
      <a:lvl6pPr marL="457161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n-lt"/>
          <a:ea typeface="+mn-ea"/>
          <a:cs typeface="+mn-cs"/>
          <a:sym typeface="Copperplate" charset="0"/>
        </a:defRPr>
      </a:lvl6pPr>
      <a:lvl7pPr marL="914323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n-lt"/>
          <a:ea typeface="+mn-ea"/>
          <a:cs typeface="+mn-cs"/>
          <a:sym typeface="Copperplate" charset="0"/>
        </a:defRPr>
      </a:lvl7pPr>
      <a:lvl8pPr marL="1371477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n-lt"/>
          <a:ea typeface="+mn-ea"/>
          <a:cs typeface="+mn-cs"/>
          <a:sym typeface="Copperplate" charset="0"/>
        </a:defRPr>
      </a:lvl8pPr>
      <a:lvl9pPr marL="1828636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n-lt"/>
          <a:ea typeface="+mn-ea"/>
          <a:cs typeface="+mn-cs"/>
          <a:sym typeface="Copperplate" charset="0"/>
        </a:defRPr>
      </a:lvl9pPr>
    </p:bodyStyle>
    <p:otherStyle>
      <a:defPPr>
        <a:defRPr lang="en-US"/>
      </a:defPPr>
      <a:lvl1pPr marL="0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1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7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6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7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9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8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2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chart" Target="../charts/char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5.xml"/><Relationship Id="rId4" Type="http://schemas.openxmlformats.org/officeDocument/2006/relationships/chart" Target="../charts/char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3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chart" Target="../charts/chart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6893171" y="3357447"/>
            <a:ext cx="16224738" cy="4868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117224" tIns="117224" rIns="117224" bIns="117224" anchor="ctr">
            <a:spAutoFit/>
          </a:bodyPr>
          <a:lstStyle/>
          <a:p>
            <a:pPr eaLnBrk="0" hangingPunct="0"/>
            <a:r>
              <a:rPr lang="es-ES_tradnl" sz="60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América Latina: Desafíos y vulnerabilidades tras una década dorada</a:t>
            </a:r>
          </a:p>
          <a:p>
            <a:pPr eaLnBrk="0" hangingPunct="0"/>
            <a:endParaRPr lang="en-US" sz="31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Grande"/>
            </a:endParaRPr>
          </a:p>
          <a:p>
            <a:pPr eaLnBrk="0" hangingPunct="0"/>
            <a:endParaRPr lang="en-US" sz="6200" i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Grande"/>
            </a:endParaRPr>
          </a:p>
          <a:p>
            <a:pPr eaLnBrk="0" hangingPunct="0"/>
            <a:r>
              <a:rPr lang="en-US" sz="4800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Sebastián</a:t>
            </a:r>
            <a:r>
              <a:rPr lang="en-US" sz="4800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 </a:t>
            </a:r>
            <a:r>
              <a:rPr lang="en-US" sz="4800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Sosa</a:t>
            </a:r>
          </a:p>
          <a:p>
            <a:pPr eaLnBrk="0" hangingPunct="0"/>
            <a:r>
              <a:rPr lang="en-US" sz="4000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Fondo</a:t>
            </a:r>
            <a:r>
              <a:rPr lang="en-US" sz="4000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 </a:t>
            </a:r>
            <a:r>
              <a:rPr lang="en-US" sz="4000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Monetario</a:t>
            </a:r>
            <a:r>
              <a:rPr lang="en-US" sz="4000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 </a:t>
            </a:r>
            <a:r>
              <a:rPr lang="en-US" sz="4000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Internacional</a:t>
            </a:r>
            <a:endParaRPr lang="en-US" sz="4000" i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Grande"/>
            </a:endParaRPr>
          </a:p>
        </p:txBody>
      </p:sp>
      <p:grpSp>
        <p:nvGrpSpPr>
          <p:cNvPr id="2" name="Group 59"/>
          <p:cNvGrpSpPr>
            <a:grpSpLocks noChangeAspect="1"/>
          </p:cNvGrpSpPr>
          <p:nvPr/>
        </p:nvGrpSpPr>
        <p:grpSpPr bwMode="auto">
          <a:xfrm>
            <a:off x="19595124" y="6206058"/>
            <a:ext cx="4103078" cy="2741386"/>
            <a:chOff x="2350" y="96"/>
            <a:chExt cx="3026" cy="2160"/>
          </a:xfrm>
        </p:grpSpPr>
        <p:pic>
          <p:nvPicPr>
            <p:cNvPr id="61" name="Picture 3" descr="imf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FF"/>
                </a:clrFrom>
                <a:clrTo>
                  <a:srgbClr val="0000FF">
                    <a:alpha val="0"/>
                  </a:srgbClr>
                </a:clrTo>
              </a:clrChange>
              <a:lum bright="12000" contrast="12000"/>
              <a:grayscl/>
              <a:biLevel thresh="50000"/>
            </a:blip>
            <a:srcRect b="51111"/>
            <a:stretch>
              <a:fillRect/>
            </a:stretch>
          </p:blipFill>
          <p:spPr bwMode="auto">
            <a:xfrm>
              <a:off x="2352" y="96"/>
              <a:ext cx="3024" cy="1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" name="Picture 4" descr="imflog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FF"/>
                </a:clrFrom>
                <a:clrTo>
                  <a:srgbClr val="0000FF">
                    <a:alpha val="0"/>
                  </a:srgbClr>
                </a:clrTo>
              </a:clrChange>
              <a:lum bright="12000" contrast="12000"/>
              <a:grayscl/>
              <a:biLevel thresh="50000"/>
            </a:blip>
            <a:srcRect t="48801"/>
            <a:stretch>
              <a:fillRect/>
            </a:stretch>
          </p:blipFill>
          <p:spPr bwMode="auto">
            <a:xfrm>
              <a:off x="2350" y="1150"/>
              <a:ext cx="3024" cy="1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5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713" y="1368210"/>
            <a:ext cx="5943600" cy="5943600"/>
          </a:xfrm>
          <a:prstGeom prst="ellipse">
            <a:avLst/>
          </a:prstGeom>
          <a:ln w="127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  <a:reflection blurRad="6350" stA="50000" endA="300" endPos="90000" dist="50800" dir="5400000" sy="-100000" algn="bl" rotWithShape="0"/>
            <a:softEdge rad="12700"/>
          </a:effectLst>
          <a:scene3d>
            <a:camera prst="obliqueBottomLef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7862277" y="11876593"/>
            <a:ext cx="15638585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200" dirty="0" smtClean="0">
                <a:solidFill>
                  <a:srgbClr val="FFFFFF"/>
                </a:solidFill>
              </a:rPr>
              <a:t>Universidad </a:t>
            </a:r>
            <a:r>
              <a:rPr lang="en-US" sz="4200" dirty="0" err="1" smtClean="0">
                <a:solidFill>
                  <a:srgbClr val="FFFFFF"/>
                </a:solidFill>
              </a:rPr>
              <a:t>Complutense</a:t>
            </a:r>
            <a:r>
              <a:rPr lang="en-US" sz="4200" dirty="0" smtClean="0">
                <a:solidFill>
                  <a:srgbClr val="FFFFFF"/>
                </a:solidFill>
              </a:rPr>
              <a:t> de Madrid/</a:t>
            </a:r>
            <a:r>
              <a:rPr lang="en-US" sz="4200" dirty="0" err="1" smtClean="0">
                <a:solidFill>
                  <a:srgbClr val="FFFFFF"/>
                </a:solidFill>
              </a:rPr>
              <a:t>Fundación</a:t>
            </a:r>
            <a:r>
              <a:rPr lang="en-US" sz="4200" dirty="0" smtClean="0">
                <a:solidFill>
                  <a:srgbClr val="FFFFFF"/>
                </a:solidFill>
              </a:rPr>
              <a:t> Ramón </a:t>
            </a:r>
            <a:r>
              <a:rPr lang="en-US" sz="4200" dirty="0" err="1" smtClean="0">
                <a:solidFill>
                  <a:srgbClr val="FFFFFF"/>
                </a:solidFill>
              </a:rPr>
              <a:t>Areces</a:t>
            </a:r>
            <a:r>
              <a:rPr lang="en-US" sz="4200" dirty="0" smtClean="0">
                <a:solidFill>
                  <a:srgbClr val="FFFFFF"/>
                </a:solidFill>
              </a:rPr>
              <a:t>  </a:t>
            </a:r>
          </a:p>
          <a:p>
            <a:r>
              <a:rPr lang="en-US" sz="4200" dirty="0" smtClean="0">
                <a:solidFill>
                  <a:srgbClr val="FFFFFF"/>
                </a:solidFill>
              </a:rPr>
              <a:t>Madrid, 16 de </a:t>
            </a:r>
            <a:r>
              <a:rPr lang="es-UY" sz="4200" dirty="0" smtClean="0">
                <a:solidFill>
                  <a:srgbClr val="FFFFFF"/>
                </a:solidFill>
              </a:rPr>
              <a:t>julio</a:t>
            </a:r>
            <a:r>
              <a:rPr lang="en-US" sz="4200" dirty="0" smtClean="0">
                <a:solidFill>
                  <a:srgbClr val="FFFFFF"/>
                </a:solidFill>
              </a:rPr>
              <a:t> de 2013</a:t>
            </a:r>
            <a:endParaRPr lang="en-US" sz="42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auto">
          <a:xfrm>
            <a:off x="5243384" y="2630402"/>
            <a:ext cx="13963135" cy="2570206"/>
          </a:xfrm>
          <a:prstGeom prst="roundRect">
            <a:avLst/>
          </a:prstGeom>
          <a:gradFill>
            <a:gsLst>
              <a:gs pos="0">
                <a:srgbClr val="0070C0"/>
              </a:gs>
              <a:gs pos="50000">
                <a:srgbClr val="0070C0"/>
              </a:gs>
              <a:gs pos="100000">
                <a:schemeClr val="accent6"/>
              </a:gs>
            </a:gsLst>
            <a:lin ang="5400000" scaled="0"/>
          </a:gradFill>
          <a:ln w="25400" cap="flat" cmpd="sng" algn="ctr">
            <a:solidFill>
              <a:srgbClr val="40404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Una</a:t>
            </a:r>
            <a:r>
              <a:rPr lang="en-US" sz="6000" b="1" dirty="0" smtClean="0">
                <a:solidFill>
                  <a:srgbClr val="F7F7F7"/>
                </a:solidFill>
                <a:latin typeface="Copperplate"/>
              </a:rPr>
              <a:t> </a:t>
            </a:r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década</a:t>
            </a:r>
            <a:r>
              <a:rPr lang="en-US" sz="6000" b="1" dirty="0" smtClean="0">
                <a:solidFill>
                  <a:srgbClr val="F7F7F7"/>
                </a:solidFill>
                <a:latin typeface="Copperplate"/>
              </a:rPr>
              <a:t> </a:t>
            </a:r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dorada</a:t>
            </a:r>
            <a:endParaRPr kumimoji="0" lang="en-US" sz="6000" b="1" i="0" u="none" strike="noStrike" cap="none" normalizeH="0" baseline="0" dirty="0" smtClean="0">
              <a:ln>
                <a:noFill/>
              </a:ln>
              <a:solidFill>
                <a:srgbClr val="F7F7F7"/>
              </a:solidFill>
              <a:effectLst/>
              <a:latin typeface="Copperplate"/>
              <a:sym typeface="Palatino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5224334" y="8669252"/>
            <a:ext cx="13963135" cy="2570206"/>
          </a:xfrm>
          <a:prstGeom prst="roundRect">
            <a:avLst/>
          </a:prstGeom>
          <a:gradFill>
            <a:gsLst>
              <a:gs pos="0">
                <a:srgbClr val="0070C0"/>
              </a:gs>
              <a:gs pos="50000">
                <a:srgbClr val="0070C0"/>
              </a:gs>
              <a:gs pos="100000">
                <a:schemeClr val="accent6"/>
              </a:gs>
            </a:gsLst>
            <a:lin ang="5400000" scaled="0"/>
          </a:gradFill>
          <a:ln w="25400" cap="flat" cmpd="sng" algn="ctr">
            <a:solidFill>
              <a:srgbClr val="40404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Principales</a:t>
            </a:r>
            <a:r>
              <a:rPr lang="en-US" sz="6000" b="1" dirty="0" smtClean="0">
                <a:solidFill>
                  <a:srgbClr val="F7F7F7"/>
                </a:solidFill>
                <a:latin typeface="Copperplate"/>
              </a:rPr>
              <a:t> </a:t>
            </a:r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desafíos</a:t>
            </a:r>
            <a:r>
              <a:rPr lang="en-US" sz="6000" b="1" dirty="0" smtClean="0">
                <a:solidFill>
                  <a:srgbClr val="F7F7F7"/>
                </a:solidFill>
                <a:latin typeface="Copperplate"/>
              </a:rPr>
              <a:t> </a:t>
            </a:r>
            <a:endParaRPr kumimoji="0" lang="en-US" sz="6000" b="1" i="0" u="none" strike="noStrike" cap="none" normalizeH="0" baseline="0" dirty="0" smtClean="0">
              <a:ln>
                <a:noFill/>
              </a:ln>
              <a:solidFill>
                <a:srgbClr val="F7F7F7"/>
              </a:solidFill>
              <a:effectLst/>
              <a:latin typeface="Copperplate"/>
              <a:sym typeface="Palatino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5300534" y="5697452"/>
            <a:ext cx="13963135" cy="2570206"/>
          </a:xfrm>
          <a:prstGeom prst="roundRect">
            <a:avLst/>
          </a:prstGeom>
          <a:gradFill>
            <a:gsLst>
              <a:gs pos="0">
                <a:srgbClr val="0070C0"/>
              </a:gs>
              <a:gs pos="50000">
                <a:srgbClr val="0070C0"/>
              </a:gs>
              <a:gs pos="100000">
                <a:schemeClr val="accent6"/>
              </a:gs>
            </a:gsLst>
            <a:lin ang="5400000" scaled="0"/>
          </a:gradFill>
          <a:ln w="25400" cap="flat" cmpd="sng" algn="ctr">
            <a:solidFill>
              <a:srgbClr val="40404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Vulnerabilidades</a:t>
            </a:r>
            <a:r>
              <a:rPr lang="en-US" sz="6000" b="1" dirty="0" smtClean="0">
                <a:solidFill>
                  <a:srgbClr val="F7F7F7"/>
                </a:solidFill>
                <a:latin typeface="Copperplate"/>
              </a:rPr>
              <a:t> y </a:t>
            </a:r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riesgos</a:t>
            </a:r>
            <a:endParaRPr kumimoji="0" lang="en-US" sz="6000" b="1" i="0" u="none" strike="noStrike" cap="none" normalizeH="0" baseline="0" dirty="0" smtClean="0">
              <a:ln>
                <a:noFill/>
              </a:ln>
              <a:solidFill>
                <a:srgbClr val="F7F7F7"/>
              </a:solidFill>
              <a:effectLst/>
              <a:latin typeface="Copperplate"/>
              <a:sym typeface="Palatino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5158154" y="2485292"/>
            <a:ext cx="14161477" cy="2883877"/>
          </a:xfrm>
          <a:prstGeom prst="roundRect">
            <a:avLst/>
          </a:prstGeom>
          <a:noFill/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600" b="0" i="0" u="none" strike="noStrike" cap="none" normalizeH="0" baseline="0" smtClean="0">
              <a:ln>
                <a:noFill/>
              </a:ln>
              <a:solidFill>
                <a:srgbClr val="3F3F3F"/>
              </a:solidFill>
              <a:effectLst/>
              <a:latin typeface="Palatino" charset="0"/>
              <a:ea typeface="ヒラギノ明朝 ProN W3" charset="0"/>
              <a:cs typeface="ヒラギノ明朝 ProN W3" charset="0"/>
              <a:sym typeface="Palatino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/>
          <p:cNvSpPr>
            <a:spLocks noGrp="1"/>
          </p:cNvSpPr>
          <p:nvPr>
            <p:ph type="title" idx="4294967295"/>
          </p:nvPr>
        </p:nvSpPr>
        <p:spPr>
          <a:xfrm>
            <a:off x="328246" y="541173"/>
            <a:ext cx="23704062" cy="1690303"/>
          </a:xfrm>
          <a:noFill/>
          <a:ln w="12700">
            <a:noFill/>
            <a:miter lim="800000"/>
            <a:headEnd/>
            <a:tailEnd/>
          </a:ln>
          <a:effectLst>
            <a:outerShdw dist="12699" dir="5400000" algn="ctr" rotWithShape="0">
              <a:schemeClr val="bg2"/>
            </a:outerShdw>
          </a:effectLst>
        </p:spPr>
        <p:txBody>
          <a:bodyPr vert="horz" wrap="square" lIns="50799" tIns="50799" rIns="50799" bIns="50799" numCol="1" anchor="ctr" anchorCtr="0" compatLnSpc="1">
            <a:prstTxWarp prst="textNoShape">
              <a:avLst/>
            </a:prstTxWarp>
          </a:bodyPr>
          <a:lstStyle/>
          <a:p>
            <a:r>
              <a:rPr lang="es-ES_tradnl" sz="6200" b="1" kern="1200" dirty="0">
                <a:solidFill>
                  <a:srgbClr val="FFFFFF"/>
                </a:solidFill>
                <a:latin typeface="Lucida Grande"/>
              </a:rPr>
              <a:t>Durante la última década, </a:t>
            </a:r>
            <a:r>
              <a:rPr lang="es-ES_tradnl" sz="6200" b="1" kern="1200" dirty="0" smtClean="0">
                <a:solidFill>
                  <a:srgbClr val="FFFFFF"/>
                </a:solidFill>
                <a:latin typeface="Lucida Grande"/>
              </a:rPr>
              <a:t>la </a:t>
            </a:r>
            <a:r>
              <a:rPr lang="es-ES_tradnl" sz="6200" b="1" kern="1200" dirty="0" err="1" smtClean="0">
                <a:solidFill>
                  <a:srgbClr val="FFFFFF"/>
                </a:solidFill>
                <a:latin typeface="Lucida Grande"/>
              </a:rPr>
              <a:t>regi</a:t>
            </a:r>
            <a:r>
              <a:rPr lang="en-US" sz="6200" b="1" kern="1200" dirty="0" smtClean="0">
                <a:solidFill>
                  <a:srgbClr val="FFFFFF"/>
                </a:solidFill>
                <a:latin typeface="Lucida Grande"/>
              </a:rPr>
              <a:t>ó</a:t>
            </a:r>
            <a:r>
              <a:rPr lang="es-ES_tradnl" sz="6200" b="1" kern="1200" dirty="0" smtClean="0">
                <a:solidFill>
                  <a:srgbClr val="FFFFFF"/>
                </a:solidFill>
                <a:latin typeface="Lucida Grande"/>
              </a:rPr>
              <a:t>n ha crecido en forma vigorosa…</a:t>
            </a:r>
            <a:endParaRPr lang="es-ES_tradnl" sz="6200" b="1" kern="1200" dirty="0">
              <a:solidFill>
                <a:srgbClr val="FFFFFF"/>
              </a:solidFill>
              <a:latin typeface="Lucida Grande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3000856" y="3026386"/>
            <a:ext cx="10492190" cy="9694478"/>
            <a:chOff x="13000856" y="3026386"/>
            <a:chExt cx="10492190" cy="9694478"/>
          </a:xfrm>
        </p:grpSpPr>
        <p:graphicFrame>
          <p:nvGraphicFramePr>
            <p:cNvPr id="10" name="Chart 9"/>
            <p:cNvGraphicFramePr/>
            <p:nvPr>
              <p:extLst>
                <p:ext uri="{D42A27DB-BD31-4B8C-83A1-F6EECF244321}">
                  <p14:modId xmlns:p14="http://schemas.microsoft.com/office/powerpoint/2010/main" xmlns="" val="2739282599"/>
                </p:ext>
              </p:extLst>
            </p:nvPr>
          </p:nvGraphicFramePr>
          <p:xfrm>
            <a:off x="13000856" y="3974124"/>
            <a:ext cx="9931400" cy="87467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" name="TextBox 10"/>
            <p:cNvSpPr txBox="1"/>
            <p:nvPr/>
          </p:nvSpPr>
          <p:spPr>
            <a:xfrm>
              <a:off x="14162906" y="3026386"/>
              <a:ext cx="9330140" cy="1049338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36576" tIns="0" rIns="0" bIns="54864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ES_tradnl" sz="3400" b="1" dirty="0" smtClean="0">
                  <a:solidFill>
                    <a:srgbClr val="FFFFFF"/>
                  </a:solidFill>
                  <a:latin typeface="Arial"/>
                  <a:cs typeface="Arial"/>
                </a:rPr>
                <a:t>América Latina: Crecimiento del PIB real, 1990-2012 </a:t>
              </a:r>
              <a:r>
                <a:rPr lang="es-ES_tradnl" sz="3400" i="1" baseline="0" dirty="0" smtClean="0">
                  <a:solidFill>
                    <a:srgbClr val="FFFFFF"/>
                  </a:solidFill>
                  <a:latin typeface="Arial"/>
                  <a:cs typeface="Arial"/>
                </a:rPr>
                <a:t>(</a:t>
              </a:r>
              <a:r>
                <a:rPr lang="es-ES_tradnl" sz="3400" i="1" dirty="0" smtClean="0">
                  <a:solidFill>
                    <a:srgbClr val="FFFFFF"/>
                  </a:solidFill>
                  <a:latin typeface="Arial"/>
                  <a:cs typeface="Arial"/>
                </a:rPr>
                <a:t>P</a:t>
              </a:r>
              <a:r>
                <a:rPr lang="es-ES_tradnl" sz="3400" i="1" baseline="0" dirty="0" smtClean="0">
                  <a:solidFill>
                    <a:srgbClr val="FFFFFF"/>
                  </a:solidFill>
                  <a:latin typeface="Arial"/>
                  <a:cs typeface="Arial"/>
                </a:rPr>
                <a:t>orcentaje)</a:t>
              </a:r>
              <a:endParaRPr lang="es-ES_tradnl" sz="3400" i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771614" y="3061555"/>
            <a:ext cx="11006540" cy="1049338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36576" tIns="0" rIns="0" bIns="54864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3400" b="1" dirty="0" smtClean="0">
                <a:solidFill>
                  <a:srgbClr val="FFFFFF"/>
                </a:solidFill>
                <a:latin typeface="Arial"/>
                <a:cs typeface="Arial"/>
              </a:rPr>
              <a:t>América Latina: Crecimiento del PIB real, 1980-2012 </a:t>
            </a:r>
            <a:r>
              <a:rPr lang="es-ES_tradnl" sz="3400" i="1" baseline="0" dirty="0" smtClean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lang="es-ES_tradnl" sz="3400" i="1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lang="es-ES_tradnl" sz="3400" i="1" baseline="0" dirty="0" smtClean="0">
                <a:solidFill>
                  <a:srgbClr val="FFFFFF"/>
                </a:solidFill>
                <a:latin typeface="Arial"/>
                <a:cs typeface="Arial"/>
              </a:rPr>
              <a:t>orcentaje)</a:t>
            </a:r>
            <a:endParaRPr lang="es-ES_tradnl" sz="3400" i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705317" y="4504836"/>
          <a:ext cx="9753600" cy="7677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 idx="4294967295"/>
          </p:nvPr>
        </p:nvSpPr>
        <p:spPr>
          <a:xfrm>
            <a:off x="1231467" y="502774"/>
            <a:ext cx="21973981" cy="1941187"/>
          </a:xfrm>
        </p:spPr>
        <p:txBody>
          <a:bodyPr anchor="ctr"/>
          <a:lstStyle/>
          <a:p>
            <a:r>
              <a:rPr lang="es-ES_tradnl" sz="60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ea typeface="ヒラギノ明朝 ProN W3" charset="0"/>
                <a:cs typeface="Calibri" pitchFamily="-109" charset="0"/>
              </a:rPr>
              <a:t>…y los fundamentos macroeconómicos han mejorado significativamente…</a:t>
            </a:r>
          </a:p>
        </p:txBody>
      </p:sp>
      <p:sp>
        <p:nvSpPr>
          <p:cNvPr id="13" name="TextBox 11"/>
          <p:cNvSpPr txBox="1"/>
          <p:nvPr/>
        </p:nvSpPr>
        <p:spPr>
          <a:xfrm>
            <a:off x="1899138" y="12216090"/>
            <a:ext cx="19961401" cy="8001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b="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Fuente</a:t>
            </a:r>
            <a:r>
              <a:rPr lang="en-US" sz="2000" b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n-US" sz="2000" b="0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FMI </a:t>
            </a:r>
            <a:r>
              <a:rPr lang="en-US" sz="2000" b="0" i="1" baseline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International Financial </a:t>
            </a:r>
            <a:r>
              <a:rPr lang="en-US" sz="2000" b="0" i="1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Statistics</a:t>
            </a:r>
            <a:r>
              <a:rPr lang="en-US" sz="2000" b="0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.  </a:t>
            </a:r>
            <a:r>
              <a:rPr lang="en-US" sz="2000" b="0" baseline="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Basado</a:t>
            </a:r>
            <a:r>
              <a:rPr lang="en-US" sz="2000" b="0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en Adler y Sosa (IMF Working Paper 13/27, 2013).</a:t>
            </a:r>
            <a:endParaRPr lang="en-US" sz="2000" b="0" baseline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0" i="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en-US" sz="2000" b="0" i="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000" b="0" i="0" baseline="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ncluye</a:t>
            </a:r>
            <a:r>
              <a:rPr lang="en-US" sz="2000" b="0" i="0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Argentina</a:t>
            </a:r>
            <a:r>
              <a:rPr lang="en-US" sz="2000" b="0" i="0" baseline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, Bolivia, </a:t>
            </a:r>
            <a:r>
              <a:rPr lang="en-US" sz="2000" b="0" i="0" baseline="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Brasil</a:t>
            </a:r>
            <a:r>
              <a:rPr lang="en-US" sz="2000" b="0" i="0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0" i="0" baseline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Chile, Colombia, Ecuador</a:t>
            </a:r>
            <a:r>
              <a:rPr lang="en-US" sz="2000" b="0" i="0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, México, </a:t>
            </a:r>
            <a:r>
              <a:rPr lang="en-US" sz="2000" b="0" i="0" baseline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Paraguay, </a:t>
            </a:r>
            <a:r>
              <a:rPr lang="en-US" sz="2000" b="0" i="0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Uruguay y Venezuela.</a:t>
            </a:r>
            <a:endParaRPr lang="en-US" sz="2000" b="0" i="0" baseline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05783" y="2915620"/>
            <a:ext cx="1552877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_tradnl" sz="3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América Latina. Fundamentos macroeconómicos, 2002-12</a:t>
            </a:r>
            <a:r>
              <a:rPr lang="es-ES_tradnl" sz="3400" b="1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</a:t>
            </a:r>
          </a:p>
          <a:p>
            <a:pPr algn="l"/>
            <a:r>
              <a:rPr lang="es-ES_tradnl" sz="3400" i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(Porcentaje del PIB, salvo indicación en contrario)</a:t>
            </a:r>
            <a:endParaRPr lang="es-ES_tradnl" sz="3400" i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196516" y="3623186"/>
            <a:ext cx="15517332" cy="8439150"/>
            <a:chOff x="5010150" y="2171700"/>
            <a:chExt cx="14744700" cy="5731510"/>
          </a:xfrm>
        </p:grpSpPr>
        <p:grpSp>
          <p:nvGrpSpPr>
            <p:cNvPr id="23" name="Group 21"/>
            <p:cNvGrpSpPr/>
            <p:nvPr/>
          </p:nvGrpSpPr>
          <p:grpSpPr>
            <a:xfrm>
              <a:off x="5010150" y="2171700"/>
              <a:ext cx="14744700" cy="5699139"/>
              <a:chOff x="2609850" y="3469930"/>
              <a:chExt cx="17124042" cy="6036020"/>
            </a:xfrm>
          </p:grpSpPr>
          <p:graphicFrame>
            <p:nvGraphicFramePr>
              <p:cNvPr id="30" name="Chart 29"/>
              <p:cNvGraphicFramePr/>
              <p:nvPr>
                <p:extLst>
                  <p:ext uri="{D42A27DB-BD31-4B8C-83A1-F6EECF244321}">
                    <p14:modId xmlns="" xmlns:p14="http://schemas.microsoft.com/office/powerpoint/2010/main" val="2056157900"/>
                  </p:ext>
                </p:extLst>
              </p:nvPr>
            </p:nvGraphicFramePr>
            <p:xfrm>
              <a:off x="2609850" y="3469930"/>
              <a:ext cx="17124042" cy="603602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31" name="TextBox 7"/>
              <p:cNvSpPr txBox="1"/>
              <p:nvPr/>
            </p:nvSpPr>
            <p:spPr>
              <a:xfrm>
                <a:off x="3641872" y="4398029"/>
                <a:ext cx="3668392" cy="540610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dirty="0" err="1" smtClean="0">
                    <a:solidFill>
                      <a:srgbClr val="FFFF00"/>
                    </a:solidFill>
                    <a:latin typeface="Arial" pitchFamily="34" charset="0"/>
                    <a:cs typeface="Arial" pitchFamily="34" charset="0"/>
                  </a:rPr>
                  <a:t>Deuda</a:t>
                </a:r>
                <a:r>
                  <a:rPr lang="en-US" sz="2400" b="1" dirty="0" smtClean="0">
                    <a:solidFill>
                      <a:srgbClr val="FFFF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400" b="1" dirty="0" err="1" smtClean="0">
                    <a:solidFill>
                      <a:srgbClr val="FFFF00"/>
                    </a:solidFill>
                    <a:latin typeface="Arial" pitchFamily="34" charset="0"/>
                    <a:cs typeface="Arial" pitchFamily="34" charset="0"/>
                  </a:rPr>
                  <a:t>pública</a:t>
                </a:r>
                <a:endParaRPr lang="en-US" sz="2400" b="1" dirty="0" smtClean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4" name="Group 22"/>
            <p:cNvGrpSpPr/>
            <p:nvPr/>
          </p:nvGrpSpPr>
          <p:grpSpPr>
            <a:xfrm>
              <a:off x="9677400" y="2286000"/>
              <a:ext cx="9620239" cy="5617210"/>
              <a:chOff x="9677400" y="2286000"/>
              <a:chExt cx="9620239" cy="5617210"/>
            </a:xfrm>
          </p:grpSpPr>
          <p:graphicFrame>
            <p:nvGraphicFramePr>
              <p:cNvPr id="26" name="Chart 25"/>
              <p:cNvGraphicFramePr/>
              <p:nvPr/>
            </p:nvGraphicFramePr>
            <p:xfrm>
              <a:off x="9677400" y="2286000"/>
              <a:ext cx="5886442" cy="5568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27" name="TextBox 3"/>
              <p:cNvSpPr txBox="1"/>
              <p:nvPr/>
            </p:nvSpPr>
            <p:spPr>
              <a:xfrm>
                <a:off x="10448267" y="3086099"/>
                <a:ext cx="3158646" cy="567261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dirty="0" err="1" smtClean="0">
                    <a:solidFill>
                      <a:srgbClr val="FFFF00"/>
                    </a:solidFill>
                    <a:latin typeface="Arial" pitchFamily="34" charset="0"/>
                    <a:cs typeface="Arial" pitchFamily="34" charset="0"/>
                  </a:rPr>
                  <a:t>Deuda</a:t>
                </a:r>
                <a:r>
                  <a:rPr lang="en-US" sz="2400" b="1" dirty="0" smtClean="0">
                    <a:solidFill>
                      <a:srgbClr val="FFFF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400" b="1" dirty="0" err="1" smtClean="0">
                    <a:solidFill>
                      <a:srgbClr val="FFFF00"/>
                    </a:solidFill>
                    <a:latin typeface="Arial" pitchFamily="34" charset="0"/>
                    <a:cs typeface="Arial" pitchFamily="34" charset="0"/>
                  </a:rPr>
                  <a:t>externa</a:t>
                </a:r>
                <a:r>
                  <a:rPr lang="en-US" sz="2400" b="1" dirty="0" smtClean="0">
                    <a:solidFill>
                      <a:srgbClr val="FFFF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400" b="1" dirty="0" err="1" smtClean="0">
                    <a:solidFill>
                      <a:srgbClr val="FFFF00"/>
                    </a:solidFill>
                    <a:latin typeface="Arial" pitchFamily="34" charset="0"/>
                    <a:cs typeface="Arial" pitchFamily="34" charset="0"/>
                  </a:rPr>
                  <a:t>bruta</a:t>
                </a:r>
                <a:r>
                  <a:rPr lang="en-US" sz="2400" b="1" dirty="0" smtClean="0">
                    <a:solidFill>
                      <a:srgbClr val="FFFF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endParaRPr lang="en-US" sz="2400" b="1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graphicFrame>
            <p:nvGraphicFramePr>
              <p:cNvPr id="28" name="Chart 27"/>
              <p:cNvGraphicFramePr/>
              <p:nvPr/>
            </p:nvGraphicFramePr>
            <p:xfrm>
              <a:off x="14493658" y="3295649"/>
              <a:ext cx="4803981" cy="460756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29" name="TextBox 6"/>
              <p:cNvSpPr txBox="1"/>
              <p:nvPr/>
            </p:nvSpPr>
            <p:spPr>
              <a:xfrm>
                <a:off x="15229526" y="3122142"/>
                <a:ext cx="3706064" cy="474067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dirty="0" err="1" smtClean="0">
                    <a:solidFill>
                      <a:srgbClr val="FFFF00"/>
                    </a:solidFill>
                    <a:latin typeface="Arial"/>
                    <a:cs typeface="Arial"/>
                  </a:rPr>
                  <a:t>Acumulación</a:t>
                </a:r>
                <a:r>
                  <a:rPr lang="en-US" sz="2400" b="1" dirty="0" smtClean="0">
                    <a:solidFill>
                      <a:srgbClr val="FFFF00"/>
                    </a:solidFill>
                    <a:latin typeface="Arial"/>
                    <a:cs typeface="Arial"/>
                  </a:rPr>
                  <a:t> de </a:t>
                </a:r>
                <a:r>
                  <a:rPr lang="en-US" sz="2400" b="1" dirty="0" err="1" smtClean="0">
                    <a:solidFill>
                      <a:srgbClr val="FFFF00"/>
                    </a:solidFill>
                    <a:latin typeface="Arial"/>
                    <a:cs typeface="Arial"/>
                  </a:rPr>
                  <a:t>reservas</a:t>
                </a:r>
                <a:r>
                  <a:rPr lang="en-US" sz="2400" b="1" dirty="0" smtClean="0">
                    <a:solidFill>
                      <a:srgbClr val="FFFF00"/>
                    </a:solidFill>
                    <a:latin typeface="Arial"/>
                    <a:cs typeface="Arial"/>
                  </a:rPr>
                  <a:t>  </a:t>
                </a:r>
                <a:endParaRPr lang="en-US" sz="2400" b="1" dirty="0">
                  <a:solidFill>
                    <a:srgbClr val="FFFF00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17550593" y="4724984"/>
            <a:ext cx="4692724" cy="7293937"/>
            <a:chOff x="128872" y="288345"/>
            <a:chExt cx="3215813" cy="2976514"/>
          </a:xfrm>
        </p:grpSpPr>
        <p:graphicFrame>
          <p:nvGraphicFramePr>
            <p:cNvPr id="33" name="Chart 32"/>
            <p:cNvGraphicFramePr/>
            <p:nvPr/>
          </p:nvGraphicFramePr>
          <p:xfrm>
            <a:off x="128872" y="340150"/>
            <a:ext cx="3215813" cy="292470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34" name="TextBox 4"/>
            <p:cNvSpPr txBox="1"/>
            <p:nvPr/>
          </p:nvSpPr>
          <p:spPr>
            <a:xfrm>
              <a:off x="163287" y="288345"/>
              <a:ext cx="3045225" cy="254297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 err="1" smtClean="0">
                  <a:solidFill>
                    <a:srgbClr val="FFFF00"/>
                  </a:solidFill>
                  <a:latin typeface="Arial"/>
                  <a:cs typeface="Arial"/>
                </a:rPr>
                <a:t>Inflación</a:t>
              </a:r>
              <a:endParaRPr lang="en-US" sz="2400" b="1" dirty="0" smtClean="0">
                <a:solidFill>
                  <a:srgbClr val="FFFF00"/>
                </a:solidFill>
                <a:latin typeface="Arial"/>
                <a:cs typeface="Arial"/>
              </a:endParaRPr>
            </a:p>
            <a:p>
              <a:r>
                <a:rPr lang="en-US" sz="2400" i="1" dirty="0" smtClean="0">
                  <a:solidFill>
                    <a:srgbClr val="FFFF00"/>
                  </a:solidFill>
                  <a:latin typeface="Arial"/>
                  <a:cs typeface="Arial"/>
                </a:rPr>
                <a:t> (</a:t>
              </a:r>
              <a:r>
                <a:rPr lang="en-US" sz="2400" i="1" dirty="0" err="1" smtClean="0">
                  <a:solidFill>
                    <a:srgbClr val="FFFF00"/>
                  </a:solidFill>
                  <a:latin typeface="Arial"/>
                  <a:cs typeface="Arial"/>
                </a:rPr>
                <a:t>porcentaje</a:t>
              </a:r>
              <a:r>
                <a:rPr lang="en-US" sz="2400" i="1" dirty="0" smtClean="0">
                  <a:solidFill>
                    <a:srgbClr val="FFFF00"/>
                  </a:solidFill>
                  <a:latin typeface="Arial"/>
                  <a:cs typeface="Arial"/>
                </a:rPr>
                <a:t>)</a:t>
              </a:r>
              <a:endParaRPr lang="en-US" sz="2400" i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0096" y="746635"/>
            <a:ext cx="20992655" cy="1678083"/>
          </a:xfrm>
        </p:spPr>
        <p:txBody>
          <a:bodyPr/>
          <a:lstStyle/>
          <a:p>
            <a:r>
              <a:rPr lang="es-ES_tradnl" sz="60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ea typeface="ヒラギノ明朝 ProN W3" charset="0"/>
                <a:cs typeface="Calibri" pitchFamily="-109" charset="0"/>
              </a:rPr>
              <a:t>… en gran medida debido a un </a:t>
            </a:r>
            <a:r>
              <a:rPr lang="es-ES_tradnl" sz="6000" b="1" i="1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ea typeface="ヒラギノ明朝 ProN W3" charset="0"/>
                <a:cs typeface="Calibri" pitchFamily="-109" charset="0"/>
              </a:rPr>
              <a:t>boom </a:t>
            </a:r>
            <a:r>
              <a:rPr lang="es-ES_tradnl" sz="6000" b="1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ea typeface="ヒラギノ明朝 ProN W3" charset="0"/>
                <a:cs typeface="Calibri" pitchFamily="-109" charset="0"/>
              </a:rPr>
              <a:t>sin </a:t>
            </a:r>
            <a:r>
              <a:rPr lang="es-ES_tradnl" sz="60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ea typeface="ヒラギノ明朝 ProN W3" charset="0"/>
                <a:cs typeface="Calibri" pitchFamily="-109" charset="0"/>
              </a:rPr>
              <a:t>precedentes de los términos de intercambio…</a:t>
            </a:r>
          </a:p>
        </p:txBody>
      </p:sp>
      <p:sp>
        <p:nvSpPr>
          <p:cNvPr id="14" name="TextBox 4"/>
          <p:cNvSpPr txBox="1"/>
          <p:nvPr/>
        </p:nvSpPr>
        <p:spPr>
          <a:xfrm>
            <a:off x="562708" y="12590585"/>
            <a:ext cx="22329036" cy="81001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Fuente: Adler y Magud</a:t>
            </a:r>
            <a:r>
              <a:rPr lang="es-ES_tradnl" sz="2000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_tradnl" sz="2000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(2013, </a:t>
            </a:r>
            <a:r>
              <a:rPr lang="es-ES_tradnl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IMF</a:t>
            </a:r>
            <a:r>
              <a:rPr lang="es-ES_tradnl" sz="2000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_tradnl" sz="2000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Working</a:t>
            </a:r>
            <a:r>
              <a:rPr lang="es-ES_tradnl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_tradnl" sz="200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Paper</a:t>
            </a:r>
            <a:r>
              <a:rPr lang="es-ES_tradnl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13/103)</a:t>
            </a:r>
            <a:r>
              <a:rPr lang="es-ES_tradnl" sz="2000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27" name="TextBox 3"/>
          <p:cNvSpPr txBox="1"/>
          <p:nvPr/>
        </p:nvSpPr>
        <p:spPr>
          <a:xfrm>
            <a:off x="2847766" y="2723622"/>
            <a:ext cx="19669334" cy="1009673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3400" b="1" i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Booms</a:t>
            </a:r>
            <a:r>
              <a:rPr lang="es-ES_tradnl" sz="3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de términos de intercambio</a:t>
            </a:r>
            <a:r>
              <a:rPr lang="es-ES_tradnl" sz="3400" b="1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_tradnl" sz="3400" b="1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década del  </a:t>
            </a:r>
            <a:r>
              <a:rPr lang="es-ES_tradnl" sz="3400" b="1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2000</a:t>
            </a:r>
            <a:r>
              <a:rPr lang="es-ES_tradnl" sz="3400" b="1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s-ES_tradnl" sz="3400" b="1" baseline="30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352800" y="11424184"/>
            <a:ext cx="61045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Economías emergentes de América Latina</a:t>
            </a:r>
            <a:endParaRPr lang="es-ES_tradnl" sz="22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Chart 18"/>
          <p:cNvGraphicFramePr/>
          <p:nvPr/>
        </p:nvGraphicFramePr>
        <p:xfrm>
          <a:off x="2438400" y="4856481"/>
          <a:ext cx="8940802" cy="7416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TextBox 4"/>
          <p:cNvSpPr txBox="1"/>
          <p:nvPr/>
        </p:nvSpPr>
        <p:spPr>
          <a:xfrm>
            <a:off x="3094893" y="3645877"/>
            <a:ext cx="8331201" cy="15240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9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Ingreso</a:t>
            </a:r>
            <a:r>
              <a:rPr lang="en-US" sz="29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real </a:t>
            </a:r>
            <a:r>
              <a:rPr lang="en-US" sz="29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dom</a:t>
            </a:r>
            <a:r>
              <a:rPr lang="es-ES_tradnl" sz="32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éstico</a:t>
            </a:r>
            <a:endParaRPr lang="en-US" sz="2900" b="1" baseline="30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900" i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900" i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mediana</a:t>
            </a:r>
            <a:r>
              <a:rPr lang="en-US" sz="2900" i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900" i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Indice</a:t>
            </a:r>
            <a:r>
              <a:rPr lang="en-US" sz="2900" i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900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T-1=100)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8951688" y="3634153"/>
            <a:ext cx="13556621" cy="9106486"/>
            <a:chOff x="8951688" y="3634153"/>
            <a:chExt cx="13556621" cy="9106486"/>
          </a:xfrm>
        </p:grpSpPr>
        <p:graphicFrame>
          <p:nvGraphicFramePr>
            <p:cNvPr id="22" name="Chart 21"/>
            <p:cNvGraphicFramePr/>
            <p:nvPr/>
          </p:nvGraphicFramePr>
          <p:xfrm>
            <a:off x="12192000" y="4773061"/>
            <a:ext cx="10160000" cy="796757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0" name="TextBox 10"/>
            <p:cNvSpPr txBox="1"/>
            <p:nvPr/>
          </p:nvSpPr>
          <p:spPr>
            <a:xfrm>
              <a:off x="13697664" y="3634153"/>
              <a:ext cx="8810645" cy="115966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ES_tradnl" sz="2800" b="1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Ingreso extraordinario (‘</a:t>
              </a:r>
              <a:r>
                <a:rPr lang="es-ES_tradnl" sz="2800" b="1" i="1" baseline="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windfall</a:t>
              </a:r>
              <a:r>
                <a:rPr lang="es-ES_tradnl" sz="2800" b="1" i="1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’</a:t>
              </a:r>
              <a:r>
                <a:rPr lang="es-ES_tradnl" sz="2800" b="1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)</a:t>
              </a:r>
              <a:r>
                <a:rPr lang="es-ES_tradnl" sz="2800" b="1" baseline="300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1</a:t>
              </a:r>
            </a:p>
            <a:p>
              <a:pPr algn="l"/>
              <a:r>
                <a:rPr lang="es-ES_tradnl" sz="2800" i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(Acumulado, porcentaje del PIB anual)</a:t>
              </a:r>
              <a:endParaRPr lang="es-ES_tradnl" sz="2800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Circular Arrow 22"/>
            <p:cNvSpPr/>
            <p:nvPr/>
          </p:nvSpPr>
          <p:spPr>
            <a:xfrm rot="1203753">
              <a:off x="8951688" y="7233485"/>
              <a:ext cx="12919800" cy="3894062"/>
            </a:xfrm>
            <a:prstGeom prst="circularArrow">
              <a:avLst>
                <a:gd name="adj1" fmla="val 2052"/>
                <a:gd name="adj2" fmla="val 763936"/>
                <a:gd name="adj3" fmla="val 18030103"/>
                <a:gd name="adj4" fmla="val 11137603"/>
                <a:gd name="adj5" fmla="val 9092"/>
              </a:avLst>
            </a:prstGeom>
            <a:solidFill>
              <a:srgbClr val="CCECFF">
                <a:alpha val="11000"/>
              </a:srgbClr>
            </a:solidFill>
            <a:ln w="76200">
              <a:solidFill>
                <a:schemeClr val="accent1">
                  <a:shade val="50000"/>
                  <a:alpha val="5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7709" tIns="108855" rIns="217709" bIns="108855"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13770" y="304993"/>
            <a:ext cx="22518785" cy="1503921"/>
          </a:xfrm>
        </p:spPr>
        <p:txBody>
          <a:bodyPr/>
          <a:lstStyle/>
          <a:p>
            <a:r>
              <a:rPr lang="es-ES_tradnl" sz="6000" b="1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ea typeface="ヒラギノ明朝 ProN W3" charset="0"/>
                <a:cs typeface="Calibri" pitchFamily="-109" charset="0"/>
              </a:rPr>
              <a:t>...y </a:t>
            </a:r>
            <a:r>
              <a:rPr lang="es-ES_tradnl" sz="6000" b="1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ea typeface="ヒラギノ明朝 ProN W3" charset="0"/>
                <a:cs typeface="Calibri" pitchFamily="-109" charset="0"/>
                <a:sym typeface="Palatino" charset="0"/>
              </a:rPr>
              <a:t>condiciones</a:t>
            </a:r>
            <a:r>
              <a:rPr lang="es-ES_tradnl" sz="6000" b="1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ea typeface="ヒラギノ明朝 ProN W3" charset="0"/>
                <a:cs typeface="Calibri" pitchFamily="-109" charset="0"/>
              </a:rPr>
              <a:t> </a:t>
            </a:r>
            <a:r>
              <a:rPr lang="es-ES_tradnl" sz="60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ea typeface="ヒラギノ明朝 ProN W3" charset="0"/>
                <a:cs typeface="Calibri" pitchFamily="-109" charset="0"/>
              </a:rPr>
              <a:t>favorables de financiamiento </a:t>
            </a:r>
            <a:r>
              <a:rPr lang="es-ES_tradnl" sz="6000" b="1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ea typeface="ヒラギノ明朝 ProN W3" charset="0"/>
                <a:cs typeface="Calibri" pitchFamily="-109" charset="0"/>
              </a:rPr>
              <a:t>externo</a:t>
            </a:r>
            <a:endParaRPr lang="es-ES_tradnl" sz="6000" b="1" kern="1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Grande"/>
              <a:ea typeface="ヒラギノ明朝 ProN W3" charset="0"/>
              <a:cs typeface="Calibri" pitchFamily="-109" charset="0"/>
            </a:endParaRPr>
          </a:p>
        </p:txBody>
      </p:sp>
      <p:sp>
        <p:nvSpPr>
          <p:cNvPr id="16" name="TextBox 6"/>
          <p:cNvSpPr txBox="1"/>
          <p:nvPr/>
        </p:nvSpPr>
        <p:spPr>
          <a:xfrm>
            <a:off x="2555631" y="2967858"/>
            <a:ext cx="9519138" cy="1477454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800" b="1" dirty="0" smtClean="0">
                <a:solidFill>
                  <a:srgbClr val="FFFFFF"/>
                </a:solidFill>
                <a:latin typeface="Arial"/>
                <a:cs typeface="Arial"/>
              </a:rPr>
              <a:t>Rendimiento bonos soberanos </a:t>
            </a:r>
            <a:r>
              <a:rPr lang="es-ES_tradnl" sz="2800" b="1" dirty="0" smtClean="0">
                <a:solidFill>
                  <a:srgbClr val="FFFFFF"/>
                </a:solidFill>
                <a:latin typeface="Arial"/>
                <a:cs typeface="Arial"/>
              </a:rPr>
              <a:t>en América Latina y </a:t>
            </a:r>
            <a:r>
              <a:rPr lang="es-ES_tradnl" sz="2800" b="1" dirty="0" smtClean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lang="es-ES_tradnl" sz="2800" b="1" dirty="0" smtClean="0">
                <a:solidFill>
                  <a:srgbClr val="FFFFFF"/>
                </a:solidFill>
                <a:latin typeface="Arial"/>
                <a:cs typeface="Arial"/>
              </a:rPr>
              <a:t>letras del Tesoro de EE.UU.</a:t>
            </a:r>
            <a:r>
              <a:rPr lang="es-ES_tradnl" sz="2800" b="1" baseline="0" dirty="0" smtClean="0">
                <a:solidFill>
                  <a:srgbClr val="FFFFFF"/>
                </a:solidFill>
                <a:latin typeface="Arial"/>
                <a:cs typeface="Arial"/>
              </a:rPr>
              <a:t>, 1997-2013</a:t>
            </a:r>
            <a:endParaRPr lang="es-ES_tradnl" sz="28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2" name="TextBox 14"/>
          <p:cNvSpPr txBox="1"/>
          <p:nvPr/>
        </p:nvSpPr>
        <p:spPr>
          <a:xfrm>
            <a:off x="3086099" y="12612846"/>
            <a:ext cx="14116051" cy="74295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000" b="0" dirty="0" smtClean="0">
                <a:solidFill>
                  <a:srgbClr val="FFFFFF"/>
                </a:solidFill>
                <a:latin typeface="Arial"/>
                <a:cs typeface="Arial"/>
              </a:rPr>
              <a:t>Fuentes: FMI, </a:t>
            </a:r>
            <a:r>
              <a:rPr lang="es-ES_tradnl" sz="2000" b="0" i="1" dirty="0" smtClean="0">
                <a:solidFill>
                  <a:srgbClr val="FFFFFF"/>
                </a:solidFill>
                <a:latin typeface="Arial"/>
                <a:cs typeface="Arial"/>
              </a:rPr>
              <a:t>Perspectivas de la economía mundial</a:t>
            </a:r>
            <a:r>
              <a:rPr lang="es-ES_tradnl" sz="2000" b="0" dirty="0" smtClean="0">
                <a:solidFill>
                  <a:srgbClr val="FFFFFF"/>
                </a:solidFill>
                <a:latin typeface="Arial"/>
                <a:cs typeface="Arial"/>
              </a:rPr>
              <a:t>, JP Morgan y </a:t>
            </a:r>
            <a:r>
              <a:rPr lang="es-ES_tradnl" sz="2000" b="0" dirty="0" err="1" smtClean="0">
                <a:solidFill>
                  <a:srgbClr val="FFFFFF"/>
                </a:solidFill>
                <a:latin typeface="Arial"/>
                <a:cs typeface="Arial"/>
              </a:rPr>
              <a:t>Bloomberg</a:t>
            </a:r>
            <a:r>
              <a:rPr lang="es-ES_tradnl" sz="2000" b="0" dirty="0" smtClean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lang="es-ES_tradnl" sz="2000" b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2954000" y="2982954"/>
            <a:ext cx="9343292" cy="9326276"/>
            <a:chOff x="12954000" y="2982954"/>
            <a:chExt cx="9343292" cy="9326276"/>
          </a:xfrm>
        </p:grpSpPr>
        <p:graphicFrame>
          <p:nvGraphicFramePr>
            <p:cNvPr id="9" name="Chart 8"/>
            <p:cNvGraphicFramePr/>
            <p:nvPr/>
          </p:nvGraphicFramePr>
          <p:xfrm>
            <a:off x="12954000" y="4806461"/>
            <a:ext cx="9343292" cy="750276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" name="TextBox 2"/>
            <p:cNvSpPr txBox="1"/>
            <p:nvPr/>
          </p:nvSpPr>
          <p:spPr>
            <a:xfrm>
              <a:off x="13354050" y="2982954"/>
              <a:ext cx="8191500" cy="169571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ES_tradnl" sz="2800" b="1" dirty="0" smtClean="0">
                  <a:solidFill>
                    <a:schemeClr val="tx1">
                      <a:lumMod val="20000"/>
                      <a:lumOff val="80000"/>
                    </a:schemeClr>
                  </a:solidFill>
                  <a:latin typeface="Arial"/>
                  <a:cs typeface="Arial"/>
                </a:rPr>
                <a:t>América Latina: Servicio de la deuda externa – Pago de intereses, 1991-2012 </a:t>
              </a:r>
            </a:p>
            <a:p>
              <a:pPr algn="l"/>
              <a:r>
                <a:rPr lang="es-ES_tradnl" sz="2800" i="1" dirty="0" smtClean="0">
                  <a:solidFill>
                    <a:schemeClr val="tx1">
                      <a:lumMod val="20000"/>
                      <a:lumOff val="80000"/>
                    </a:schemeClr>
                  </a:solidFill>
                  <a:latin typeface="Arial"/>
                  <a:cs typeface="Arial"/>
                </a:rPr>
                <a:t>(Porcentaje del PIB)</a:t>
              </a:r>
              <a:endParaRPr lang="es-ES_tradnl" sz="2800" i="1" dirty="0">
                <a:solidFill>
                  <a:schemeClr val="tx1">
                    <a:lumMod val="20000"/>
                    <a:lumOff val="80000"/>
                  </a:schemeClr>
                </a:solidFill>
                <a:latin typeface="Arial"/>
                <a:cs typeface="Arial"/>
              </a:endParaRPr>
            </a:p>
          </p:txBody>
        </p:sp>
      </p:grpSp>
      <p:graphicFrame>
        <p:nvGraphicFramePr>
          <p:cNvPr id="11" name="Chart 10"/>
          <p:cNvGraphicFramePr/>
          <p:nvPr/>
        </p:nvGraphicFramePr>
        <p:xfrm>
          <a:off x="2499360" y="4210050"/>
          <a:ext cx="9550400" cy="8185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 idx="4294967295"/>
          </p:nvPr>
        </p:nvSpPr>
        <p:spPr>
          <a:xfrm>
            <a:off x="690880" y="460289"/>
            <a:ext cx="22636480" cy="1621824"/>
          </a:xfrm>
        </p:spPr>
        <p:txBody>
          <a:bodyPr anchor="ctr"/>
          <a:lstStyle/>
          <a:p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El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impacto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de la crisis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financiera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global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fue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moderado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, (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aunque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con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diferencias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entre sub-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regiones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)…</a:t>
            </a:r>
            <a:endParaRPr lang="en-US" sz="6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Grande"/>
              <a:cs typeface="Arial" pitchFamily="34" charset="0"/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4577860" y="3651737"/>
          <a:ext cx="13241215" cy="8704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1"/>
          <p:cNvSpPr txBox="1"/>
          <p:nvPr/>
        </p:nvSpPr>
        <p:spPr>
          <a:xfrm>
            <a:off x="4671646" y="2602523"/>
            <a:ext cx="11037278" cy="1243484"/>
          </a:xfrm>
          <a:prstGeom prst="rect">
            <a:avLst/>
          </a:prstGeom>
        </p:spPr>
        <p:txBody>
          <a:bodyPr wrap="square" lIns="36576" tIns="0" rIns="0" bIns="54864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b="1" dirty="0" err="1" smtClean="0">
                <a:solidFill>
                  <a:srgbClr val="FFFFFF"/>
                </a:solidFill>
                <a:latin typeface="Arial"/>
              </a:rPr>
              <a:t>Crecimiento</a:t>
            </a:r>
            <a:r>
              <a:rPr lang="en-US" sz="3200" b="1" dirty="0" smtClean="0">
                <a:solidFill>
                  <a:srgbClr val="FFFFFF"/>
                </a:solidFill>
                <a:latin typeface="Arial"/>
              </a:rPr>
              <a:t> del PIB Real</a:t>
            </a:r>
            <a:r>
              <a:rPr lang="en-US" sz="3200" b="1" baseline="0" dirty="0" smtClean="0">
                <a:solidFill>
                  <a:srgbClr val="FFFFFF"/>
                </a:solidFill>
                <a:latin typeface="Arial"/>
              </a:rPr>
              <a:t>, </a:t>
            </a:r>
            <a:r>
              <a:rPr lang="en-US" sz="3200" b="1" baseline="0" dirty="0">
                <a:solidFill>
                  <a:srgbClr val="FFFFFF"/>
                </a:solidFill>
                <a:latin typeface="Arial"/>
              </a:rPr>
              <a:t>2009–11</a:t>
            </a:r>
          </a:p>
          <a:p>
            <a:pPr algn="l"/>
            <a:r>
              <a:rPr lang="en-US" sz="3200" b="0" baseline="0" dirty="0" smtClean="0">
                <a:solidFill>
                  <a:srgbClr val="FFFFFF"/>
                </a:solidFill>
                <a:latin typeface="Arial"/>
              </a:rPr>
              <a:t>(</a:t>
            </a:r>
            <a:r>
              <a:rPr lang="en-US" sz="3200" b="0" i="1" baseline="0" dirty="0" err="1" smtClean="0">
                <a:solidFill>
                  <a:srgbClr val="FFFFFF"/>
                </a:solidFill>
                <a:latin typeface="Arial"/>
              </a:rPr>
              <a:t>Promedio</a:t>
            </a:r>
            <a:r>
              <a:rPr lang="en-US" sz="3200" b="0" i="1" baseline="0" dirty="0" smtClean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i="1" dirty="0" smtClean="0">
                <a:solidFill>
                  <a:srgbClr val="FFFFFF"/>
                </a:solidFill>
                <a:latin typeface="Arial"/>
              </a:rPr>
              <a:t>simple, </a:t>
            </a:r>
            <a:r>
              <a:rPr lang="en-US" sz="3200" i="1" dirty="0" err="1" smtClean="0">
                <a:solidFill>
                  <a:srgbClr val="FFFFFF"/>
                </a:solidFill>
                <a:latin typeface="Arial"/>
              </a:rPr>
              <a:t>variaci</a:t>
            </a:r>
            <a:r>
              <a:rPr lang="es-ES_tradnl" sz="3200" i="1" dirty="0" smtClean="0">
                <a:solidFill>
                  <a:srgbClr val="FFFFFF"/>
                </a:solidFill>
                <a:latin typeface="Arial"/>
              </a:rPr>
              <a:t>ó</a:t>
            </a:r>
            <a:r>
              <a:rPr lang="en-US" sz="3200" i="1" dirty="0" smtClean="0">
                <a:solidFill>
                  <a:srgbClr val="FFFFFF"/>
                </a:solidFill>
                <a:latin typeface="Arial"/>
              </a:rPr>
              <a:t>n </a:t>
            </a:r>
            <a:r>
              <a:rPr lang="en-US" sz="3200" b="0" i="1" dirty="0" smtClean="0">
                <a:solidFill>
                  <a:srgbClr val="FFFFFF"/>
                </a:solidFill>
                <a:latin typeface="Arial"/>
              </a:rPr>
              <a:t>annual </a:t>
            </a:r>
            <a:r>
              <a:rPr lang="en-US" sz="3200" b="0" i="1" dirty="0" err="1" smtClean="0">
                <a:solidFill>
                  <a:srgbClr val="FFFFFF"/>
                </a:solidFill>
                <a:latin typeface="Arial"/>
              </a:rPr>
              <a:t>promedio</a:t>
            </a:r>
            <a:r>
              <a:rPr lang="en-US" sz="3200" b="0" baseline="0" dirty="0" smtClean="0">
                <a:solidFill>
                  <a:srgbClr val="FFFFFF"/>
                </a:solidFill>
                <a:latin typeface="Arial"/>
              </a:rPr>
              <a:t>)</a:t>
            </a:r>
            <a:endParaRPr lang="en-US" sz="3200" b="0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 idx="4294967295"/>
          </p:nvPr>
        </p:nvSpPr>
        <p:spPr>
          <a:xfrm>
            <a:off x="690879" y="460289"/>
            <a:ext cx="22966289" cy="1621824"/>
          </a:xfrm>
        </p:spPr>
        <p:txBody>
          <a:bodyPr anchor="ctr"/>
          <a:lstStyle/>
          <a:p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Gracias a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una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respuesta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contracíclica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de la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política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fiscal</a:t>
            </a:r>
            <a:r>
              <a:rPr lang="en-US" sz="6600" b="1" dirty="0" smtClean="0">
                <a:solidFill>
                  <a:srgbClr val="F7F7F7"/>
                </a:solidFill>
              </a:rPr>
              <a:t>… </a:t>
            </a:r>
            <a:endParaRPr lang="en-US" sz="6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Grande"/>
              <a:cs typeface="Arial" pitchFamily="34" charset="0"/>
            </a:endParaRPr>
          </a:p>
        </p:txBody>
      </p:sp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3005554" y="11513477"/>
            <a:ext cx="19354799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dirty="0" smtClean="0">
                <a:solidFill>
                  <a:srgbClr val="FFFFFF"/>
                </a:solidFill>
              </a:rPr>
              <a:t>AL6= Bra, Chi, Col, </a:t>
            </a:r>
            <a:r>
              <a:rPr lang="en-US" sz="2800" dirty="0" err="1" smtClean="0">
                <a:solidFill>
                  <a:srgbClr val="FFFFFF"/>
                </a:solidFill>
              </a:rPr>
              <a:t>Mex</a:t>
            </a:r>
            <a:r>
              <a:rPr lang="en-US" sz="2800" dirty="0" smtClean="0">
                <a:solidFill>
                  <a:srgbClr val="FFFFFF"/>
                </a:solidFill>
              </a:rPr>
              <a:t>, Per y </a:t>
            </a:r>
            <a:r>
              <a:rPr lang="en-US" sz="2800" dirty="0" err="1" smtClean="0">
                <a:solidFill>
                  <a:srgbClr val="FFFFFF"/>
                </a:solidFill>
              </a:rPr>
              <a:t>Uru</a:t>
            </a:r>
            <a:r>
              <a:rPr lang="en-US" sz="2800" dirty="0" smtClean="0">
                <a:solidFill>
                  <a:srgbClr val="FFFFFF"/>
                </a:solidFill>
              </a:rPr>
              <a:t>                     Exp MP= </a:t>
            </a:r>
            <a:r>
              <a:rPr lang="en-US" sz="2800" dirty="0" err="1" smtClean="0">
                <a:solidFill>
                  <a:srgbClr val="FFFFFF"/>
                </a:solidFill>
              </a:rPr>
              <a:t>otros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exportadores</a:t>
            </a:r>
            <a:r>
              <a:rPr lang="en-US" sz="2800" dirty="0" smtClean="0">
                <a:solidFill>
                  <a:srgbClr val="FFFFFF"/>
                </a:solidFill>
              </a:rPr>
              <a:t> de </a:t>
            </a:r>
            <a:r>
              <a:rPr lang="en-US" sz="2800" dirty="0" err="1" smtClean="0">
                <a:solidFill>
                  <a:srgbClr val="FFFFFF"/>
                </a:solidFill>
              </a:rPr>
              <a:t>materias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primas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</a:p>
          <a:p>
            <a:pPr algn="l">
              <a:spcBef>
                <a:spcPct val="50000"/>
              </a:spcBef>
            </a:pPr>
            <a:r>
              <a:rPr lang="en-US" sz="2800" dirty="0" smtClean="0">
                <a:solidFill>
                  <a:srgbClr val="FFFFFF"/>
                </a:solidFill>
              </a:rPr>
              <a:t>CA</a:t>
            </a:r>
            <a:r>
              <a:rPr lang="en-US" sz="2800" dirty="0">
                <a:solidFill>
                  <a:srgbClr val="FFFFFF"/>
                </a:solidFill>
              </a:rPr>
              <a:t>= </a:t>
            </a:r>
            <a:r>
              <a:rPr lang="en-US" sz="2800" dirty="0" smtClean="0">
                <a:solidFill>
                  <a:srgbClr val="FFFFFF"/>
                </a:solidFill>
              </a:rPr>
              <a:t>America Central                                           CAR </a:t>
            </a:r>
            <a:r>
              <a:rPr lang="en-US" sz="2800" dirty="0">
                <a:solidFill>
                  <a:srgbClr val="FFFFFF"/>
                </a:solidFill>
              </a:rPr>
              <a:t>= </a:t>
            </a:r>
            <a:r>
              <a:rPr lang="en-US" sz="2800" dirty="0" err="1" smtClean="0">
                <a:solidFill>
                  <a:srgbClr val="FFFFFF"/>
                </a:solidFill>
              </a:rPr>
              <a:t>Caribe</a:t>
            </a:r>
            <a:endParaRPr lang="en-US" sz="2800" dirty="0">
              <a:solidFill>
                <a:srgbClr val="FFFFFF"/>
              </a:solidFill>
            </a:endParaRP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692530" y="3001642"/>
            <a:ext cx="12367114" cy="7971157"/>
            <a:chOff x="1287" y="1200"/>
            <a:chExt cx="3767" cy="2428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96" y="1200"/>
              <a:ext cx="3563" cy="2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1467" y="1445"/>
              <a:ext cx="2507" cy="1614"/>
              <a:chOff x="1467" y="1445"/>
              <a:chExt cx="2507" cy="1614"/>
            </a:xfrm>
          </p:grpSpPr>
          <p:sp>
            <p:nvSpPr>
              <p:cNvPr id="308" name="Rectangle 5"/>
              <p:cNvSpPr>
                <a:spLocks noChangeArrowheads="1"/>
              </p:cNvSpPr>
              <p:nvPr/>
            </p:nvSpPr>
            <p:spPr bwMode="auto">
              <a:xfrm>
                <a:off x="1467" y="1445"/>
                <a:ext cx="4" cy="1520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9" name="Rectangle 6"/>
              <p:cNvSpPr>
                <a:spLocks noChangeArrowheads="1"/>
              </p:cNvSpPr>
              <p:nvPr/>
            </p:nvSpPr>
            <p:spPr bwMode="auto">
              <a:xfrm>
                <a:off x="1471" y="1445"/>
                <a:ext cx="4" cy="1520"/>
              </a:xfrm>
              <a:prstGeom prst="rect">
                <a:avLst/>
              </a:prstGeom>
              <a:solidFill>
                <a:srgbClr val="CCFEF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10" name="Rectangle 7"/>
              <p:cNvSpPr>
                <a:spLocks noChangeArrowheads="1"/>
              </p:cNvSpPr>
              <p:nvPr/>
            </p:nvSpPr>
            <p:spPr bwMode="auto">
              <a:xfrm>
                <a:off x="1475" y="1445"/>
                <a:ext cx="4" cy="1520"/>
              </a:xfrm>
              <a:prstGeom prst="rect">
                <a:avLst/>
              </a:prstGeom>
              <a:solidFill>
                <a:srgbClr val="CBFEF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11" name="Rectangle 8"/>
              <p:cNvSpPr>
                <a:spLocks noChangeArrowheads="1"/>
              </p:cNvSpPr>
              <p:nvPr/>
            </p:nvSpPr>
            <p:spPr bwMode="auto">
              <a:xfrm>
                <a:off x="1479" y="1445"/>
                <a:ext cx="4" cy="1520"/>
              </a:xfrm>
              <a:prstGeom prst="rect">
                <a:avLst/>
              </a:prstGeom>
              <a:solidFill>
                <a:srgbClr val="CBFDF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12" name="Rectangle 9"/>
              <p:cNvSpPr>
                <a:spLocks noChangeArrowheads="1"/>
              </p:cNvSpPr>
              <p:nvPr/>
            </p:nvSpPr>
            <p:spPr bwMode="auto">
              <a:xfrm>
                <a:off x="1483" y="1445"/>
                <a:ext cx="4" cy="1520"/>
              </a:xfrm>
              <a:prstGeom prst="rect">
                <a:avLst/>
              </a:prstGeom>
              <a:solidFill>
                <a:srgbClr val="CBFCF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13" name="Rectangle 10"/>
              <p:cNvSpPr>
                <a:spLocks noChangeArrowheads="1"/>
              </p:cNvSpPr>
              <p:nvPr/>
            </p:nvSpPr>
            <p:spPr bwMode="auto">
              <a:xfrm>
                <a:off x="1487" y="1445"/>
                <a:ext cx="4" cy="1520"/>
              </a:xfrm>
              <a:prstGeom prst="rect">
                <a:avLst/>
              </a:prstGeom>
              <a:solidFill>
                <a:srgbClr val="CAFCF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14" name="Rectangle 11"/>
              <p:cNvSpPr>
                <a:spLocks noChangeArrowheads="1"/>
              </p:cNvSpPr>
              <p:nvPr/>
            </p:nvSpPr>
            <p:spPr bwMode="auto">
              <a:xfrm>
                <a:off x="1491" y="1445"/>
                <a:ext cx="3" cy="1520"/>
              </a:xfrm>
              <a:prstGeom prst="rect">
                <a:avLst/>
              </a:prstGeom>
              <a:solidFill>
                <a:srgbClr val="C9FBF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15" name="Rectangle 12"/>
              <p:cNvSpPr>
                <a:spLocks noChangeArrowheads="1"/>
              </p:cNvSpPr>
              <p:nvPr/>
            </p:nvSpPr>
            <p:spPr bwMode="auto">
              <a:xfrm>
                <a:off x="1494" y="1445"/>
                <a:ext cx="4" cy="1520"/>
              </a:xfrm>
              <a:prstGeom prst="rect">
                <a:avLst/>
              </a:prstGeom>
              <a:solidFill>
                <a:srgbClr val="C9FAF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16" name="Rectangle 13"/>
              <p:cNvSpPr>
                <a:spLocks noChangeArrowheads="1"/>
              </p:cNvSpPr>
              <p:nvPr/>
            </p:nvSpPr>
            <p:spPr bwMode="auto">
              <a:xfrm>
                <a:off x="1498" y="1445"/>
                <a:ext cx="4" cy="1520"/>
              </a:xfrm>
              <a:prstGeom prst="rect">
                <a:avLst/>
              </a:prstGeom>
              <a:solidFill>
                <a:srgbClr val="C8F8F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17" name="Rectangle 14"/>
              <p:cNvSpPr>
                <a:spLocks noChangeArrowheads="1"/>
              </p:cNvSpPr>
              <p:nvPr/>
            </p:nvSpPr>
            <p:spPr bwMode="auto">
              <a:xfrm>
                <a:off x="1502" y="1445"/>
                <a:ext cx="4" cy="1520"/>
              </a:xfrm>
              <a:prstGeom prst="rect">
                <a:avLst/>
              </a:prstGeom>
              <a:solidFill>
                <a:srgbClr val="C8F7F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18" name="Rectangle 15"/>
              <p:cNvSpPr>
                <a:spLocks noChangeArrowheads="1"/>
              </p:cNvSpPr>
              <p:nvPr/>
            </p:nvSpPr>
            <p:spPr bwMode="auto">
              <a:xfrm>
                <a:off x="1506" y="1445"/>
                <a:ext cx="4" cy="1520"/>
              </a:xfrm>
              <a:prstGeom prst="rect">
                <a:avLst/>
              </a:prstGeom>
              <a:solidFill>
                <a:srgbClr val="C7F6F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19" name="Rectangle 16"/>
              <p:cNvSpPr>
                <a:spLocks noChangeArrowheads="1"/>
              </p:cNvSpPr>
              <p:nvPr/>
            </p:nvSpPr>
            <p:spPr bwMode="auto">
              <a:xfrm>
                <a:off x="1510" y="1445"/>
                <a:ext cx="4" cy="1520"/>
              </a:xfrm>
              <a:prstGeom prst="rect">
                <a:avLst/>
              </a:prstGeom>
              <a:solidFill>
                <a:srgbClr val="C7F4F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0" name="Rectangle 17"/>
              <p:cNvSpPr>
                <a:spLocks noChangeArrowheads="1"/>
              </p:cNvSpPr>
              <p:nvPr/>
            </p:nvSpPr>
            <p:spPr bwMode="auto">
              <a:xfrm>
                <a:off x="1514" y="1445"/>
                <a:ext cx="4" cy="1520"/>
              </a:xfrm>
              <a:prstGeom prst="rect">
                <a:avLst/>
              </a:prstGeom>
              <a:solidFill>
                <a:srgbClr val="C5F2F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1" name="Rectangle 18"/>
              <p:cNvSpPr>
                <a:spLocks noChangeArrowheads="1"/>
              </p:cNvSpPr>
              <p:nvPr/>
            </p:nvSpPr>
            <p:spPr bwMode="auto">
              <a:xfrm>
                <a:off x="1518" y="1445"/>
                <a:ext cx="4" cy="1520"/>
              </a:xfrm>
              <a:prstGeom prst="rect">
                <a:avLst/>
              </a:prstGeom>
              <a:solidFill>
                <a:srgbClr val="C4F0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2" name="Rectangle 19"/>
              <p:cNvSpPr>
                <a:spLocks noChangeArrowheads="1"/>
              </p:cNvSpPr>
              <p:nvPr/>
            </p:nvSpPr>
            <p:spPr bwMode="auto">
              <a:xfrm>
                <a:off x="1522" y="1445"/>
                <a:ext cx="4" cy="1520"/>
              </a:xfrm>
              <a:prstGeom prst="rect">
                <a:avLst/>
              </a:prstGeom>
              <a:solidFill>
                <a:srgbClr val="C3EE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3" name="Rectangle 20"/>
              <p:cNvSpPr>
                <a:spLocks noChangeArrowheads="1"/>
              </p:cNvSpPr>
              <p:nvPr/>
            </p:nvSpPr>
            <p:spPr bwMode="auto">
              <a:xfrm>
                <a:off x="1526" y="1445"/>
                <a:ext cx="4" cy="1520"/>
              </a:xfrm>
              <a:prstGeom prst="rect">
                <a:avLst/>
              </a:prstGeom>
              <a:solidFill>
                <a:srgbClr val="C2EC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4" name="Rectangle 21"/>
              <p:cNvSpPr>
                <a:spLocks noChangeArrowheads="1"/>
              </p:cNvSpPr>
              <p:nvPr/>
            </p:nvSpPr>
            <p:spPr bwMode="auto">
              <a:xfrm>
                <a:off x="1530" y="1445"/>
                <a:ext cx="4" cy="1520"/>
              </a:xfrm>
              <a:prstGeom prst="rect">
                <a:avLst/>
              </a:prstGeom>
              <a:solidFill>
                <a:srgbClr val="C1EAE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5" name="Rectangle 22"/>
              <p:cNvSpPr>
                <a:spLocks noChangeArrowheads="1"/>
              </p:cNvSpPr>
              <p:nvPr/>
            </p:nvSpPr>
            <p:spPr bwMode="auto">
              <a:xfrm>
                <a:off x="1534" y="1445"/>
                <a:ext cx="3" cy="1520"/>
              </a:xfrm>
              <a:prstGeom prst="rect">
                <a:avLst/>
              </a:prstGeom>
              <a:solidFill>
                <a:srgbClr val="C0E7E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6" name="Rectangle 23"/>
              <p:cNvSpPr>
                <a:spLocks noChangeArrowheads="1"/>
              </p:cNvSpPr>
              <p:nvPr/>
            </p:nvSpPr>
            <p:spPr bwMode="auto">
              <a:xfrm>
                <a:off x="1537" y="1445"/>
                <a:ext cx="4" cy="1520"/>
              </a:xfrm>
              <a:prstGeom prst="rect">
                <a:avLst/>
              </a:prstGeom>
              <a:solidFill>
                <a:srgbClr val="BFE5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7" name="Rectangle 24"/>
              <p:cNvSpPr>
                <a:spLocks noChangeArrowheads="1"/>
              </p:cNvSpPr>
              <p:nvPr/>
            </p:nvSpPr>
            <p:spPr bwMode="auto">
              <a:xfrm>
                <a:off x="1541" y="1445"/>
                <a:ext cx="4" cy="1520"/>
              </a:xfrm>
              <a:prstGeom prst="rect">
                <a:avLst/>
              </a:prstGeom>
              <a:solidFill>
                <a:srgbClr val="BDE2E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8" name="Rectangle 25"/>
              <p:cNvSpPr>
                <a:spLocks noChangeArrowheads="1"/>
              </p:cNvSpPr>
              <p:nvPr/>
            </p:nvSpPr>
            <p:spPr bwMode="auto">
              <a:xfrm>
                <a:off x="1545" y="1445"/>
                <a:ext cx="4" cy="1520"/>
              </a:xfrm>
              <a:prstGeom prst="rect">
                <a:avLst/>
              </a:prstGeom>
              <a:solidFill>
                <a:srgbClr val="BCDEE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9" name="Rectangle 26"/>
              <p:cNvSpPr>
                <a:spLocks noChangeArrowheads="1"/>
              </p:cNvSpPr>
              <p:nvPr/>
            </p:nvSpPr>
            <p:spPr bwMode="auto">
              <a:xfrm>
                <a:off x="1549" y="1445"/>
                <a:ext cx="4" cy="1520"/>
              </a:xfrm>
              <a:prstGeom prst="rect">
                <a:avLst/>
              </a:prstGeom>
              <a:solidFill>
                <a:srgbClr val="BADB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0" name="Rectangle 27"/>
              <p:cNvSpPr>
                <a:spLocks noChangeArrowheads="1"/>
              </p:cNvSpPr>
              <p:nvPr/>
            </p:nvSpPr>
            <p:spPr bwMode="auto">
              <a:xfrm>
                <a:off x="1553" y="1445"/>
                <a:ext cx="4" cy="1520"/>
              </a:xfrm>
              <a:prstGeom prst="rect">
                <a:avLst/>
              </a:prstGeom>
              <a:solidFill>
                <a:srgbClr val="B8D8E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1" name="Rectangle 28"/>
              <p:cNvSpPr>
                <a:spLocks noChangeArrowheads="1"/>
              </p:cNvSpPr>
              <p:nvPr/>
            </p:nvSpPr>
            <p:spPr bwMode="auto">
              <a:xfrm>
                <a:off x="1557" y="1445"/>
                <a:ext cx="4" cy="1520"/>
              </a:xfrm>
              <a:prstGeom prst="rect">
                <a:avLst/>
              </a:prstGeom>
              <a:solidFill>
                <a:srgbClr val="B7D4D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2" name="Rectangle 29"/>
              <p:cNvSpPr>
                <a:spLocks noChangeArrowheads="1"/>
              </p:cNvSpPr>
              <p:nvPr/>
            </p:nvSpPr>
            <p:spPr bwMode="auto">
              <a:xfrm>
                <a:off x="1561" y="1445"/>
                <a:ext cx="4" cy="1520"/>
              </a:xfrm>
              <a:prstGeom prst="rect">
                <a:avLst/>
              </a:prstGeom>
              <a:solidFill>
                <a:srgbClr val="B5D0D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3" name="Rectangle 30"/>
              <p:cNvSpPr>
                <a:spLocks noChangeArrowheads="1"/>
              </p:cNvSpPr>
              <p:nvPr/>
            </p:nvSpPr>
            <p:spPr bwMode="auto">
              <a:xfrm>
                <a:off x="1565" y="1445"/>
                <a:ext cx="4" cy="1520"/>
              </a:xfrm>
              <a:prstGeom prst="rect">
                <a:avLst/>
              </a:prstGeom>
              <a:solidFill>
                <a:srgbClr val="B4CCD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4" name="Rectangle 31"/>
              <p:cNvSpPr>
                <a:spLocks noChangeArrowheads="1"/>
              </p:cNvSpPr>
              <p:nvPr/>
            </p:nvSpPr>
            <p:spPr bwMode="auto">
              <a:xfrm>
                <a:off x="1569" y="1445"/>
                <a:ext cx="4" cy="1520"/>
              </a:xfrm>
              <a:prstGeom prst="rect">
                <a:avLst/>
              </a:prstGeom>
              <a:solidFill>
                <a:srgbClr val="B2C8D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5" name="Rectangle 32"/>
              <p:cNvSpPr>
                <a:spLocks noChangeArrowheads="1"/>
              </p:cNvSpPr>
              <p:nvPr/>
            </p:nvSpPr>
            <p:spPr bwMode="auto">
              <a:xfrm>
                <a:off x="1573" y="1445"/>
                <a:ext cx="4" cy="1520"/>
              </a:xfrm>
              <a:prstGeom prst="rect">
                <a:avLst/>
              </a:prstGeom>
              <a:solidFill>
                <a:srgbClr val="AFC3D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6" name="Rectangle 33"/>
              <p:cNvSpPr>
                <a:spLocks noChangeArrowheads="1"/>
              </p:cNvSpPr>
              <p:nvPr/>
            </p:nvSpPr>
            <p:spPr bwMode="auto">
              <a:xfrm>
                <a:off x="1577" y="1445"/>
                <a:ext cx="3" cy="1520"/>
              </a:xfrm>
              <a:prstGeom prst="rect">
                <a:avLst/>
              </a:prstGeom>
              <a:solidFill>
                <a:srgbClr val="ADBFC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7" name="Rectangle 34"/>
              <p:cNvSpPr>
                <a:spLocks noChangeArrowheads="1"/>
              </p:cNvSpPr>
              <p:nvPr/>
            </p:nvSpPr>
            <p:spPr bwMode="auto">
              <a:xfrm>
                <a:off x="1580" y="1445"/>
                <a:ext cx="4" cy="1520"/>
              </a:xfrm>
              <a:prstGeom prst="rect">
                <a:avLst/>
              </a:prstGeom>
              <a:solidFill>
                <a:srgbClr val="ABBA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8" name="Rectangle 35"/>
              <p:cNvSpPr>
                <a:spLocks noChangeArrowheads="1"/>
              </p:cNvSpPr>
              <p:nvPr/>
            </p:nvSpPr>
            <p:spPr bwMode="auto">
              <a:xfrm>
                <a:off x="1584" y="1445"/>
                <a:ext cx="4" cy="1520"/>
              </a:xfrm>
              <a:prstGeom prst="rect">
                <a:avLst/>
              </a:prstGeom>
              <a:solidFill>
                <a:srgbClr val="A9B5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9" name="Rectangle 36"/>
              <p:cNvSpPr>
                <a:spLocks noChangeArrowheads="1"/>
              </p:cNvSpPr>
              <p:nvPr/>
            </p:nvSpPr>
            <p:spPr bwMode="auto">
              <a:xfrm>
                <a:off x="1588" y="1445"/>
                <a:ext cx="4" cy="1520"/>
              </a:xfrm>
              <a:prstGeom prst="rect">
                <a:avLst/>
              </a:prstGeom>
              <a:solidFill>
                <a:srgbClr val="A7B0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0" name="Rectangle 37"/>
              <p:cNvSpPr>
                <a:spLocks noChangeArrowheads="1"/>
              </p:cNvSpPr>
              <p:nvPr/>
            </p:nvSpPr>
            <p:spPr bwMode="auto">
              <a:xfrm>
                <a:off x="1592" y="1445"/>
                <a:ext cx="4" cy="1520"/>
              </a:xfrm>
              <a:prstGeom prst="rect">
                <a:avLst/>
              </a:prstGeom>
              <a:solidFill>
                <a:srgbClr val="A5ABC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1" name="Rectangle 38"/>
              <p:cNvSpPr>
                <a:spLocks noChangeArrowheads="1"/>
              </p:cNvSpPr>
              <p:nvPr/>
            </p:nvSpPr>
            <p:spPr bwMode="auto">
              <a:xfrm>
                <a:off x="1596" y="1445"/>
                <a:ext cx="4" cy="1520"/>
              </a:xfrm>
              <a:prstGeom prst="rect">
                <a:avLst/>
              </a:prstGeom>
              <a:solidFill>
                <a:srgbClr val="A2A6B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2" name="Rectangle 39"/>
              <p:cNvSpPr>
                <a:spLocks noChangeArrowheads="1"/>
              </p:cNvSpPr>
              <p:nvPr/>
            </p:nvSpPr>
            <p:spPr bwMode="auto">
              <a:xfrm>
                <a:off x="1600" y="1445"/>
                <a:ext cx="4" cy="1520"/>
              </a:xfrm>
              <a:prstGeom prst="rect">
                <a:avLst/>
              </a:prstGeom>
              <a:solidFill>
                <a:srgbClr val="A1A1B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3" name="Rectangle 40"/>
              <p:cNvSpPr>
                <a:spLocks noChangeArrowheads="1"/>
              </p:cNvSpPr>
              <p:nvPr/>
            </p:nvSpPr>
            <p:spPr bwMode="auto">
              <a:xfrm>
                <a:off x="1604" y="1445"/>
                <a:ext cx="4" cy="1520"/>
              </a:xfrm>
              <a:prstGeom prst="rect">
                <a:avLst/>
              </a:prstGeom>
              <a:solidFill>
                <a:srgbClr val="9F9B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4" name="Rectangle 41"/>
              <p:cNvSpPr>
                <a:spLocks noChangeArrowheads="1"/>
              </p:cNvSpPr>
              <p:nvPr/>
            </p:nvSpPr>
            <p:spPr bwMode="auto">
              <a:xfrm>
                <a:off x="1608" y="1445"/>
                <a:ext cx="4" cy="1520"/>
              </a:xfrm>
              <a:prstGeom prst="rect">
                <a:avLst/>
              </a:prstGeom>
              <a:solidFill>
                <a:srgbClr val="9D95B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5" name="Rectangle 42"/>
              <p:cNvSpPr>
                <a:spLocks noChangeArrowheads="1"/>
              </p:cNvSpPr>
              <p:nvPr/>
            </p:nvSpPr>
            <p:spPr bwMode="auto">
              <a:xfrm>
                <a:off x="1612" y="1445"/>
                <a:ext cx="4" cy="1520"/>
              </a:xfrm>
              <a:prstGeom prst="rect">
                <a:avLst/>
              </a:prstGeom>
              <a:solidFill>
                <a:srgbClr val="9B90B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 b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endParaRPr>
              </a:p>
            </p:txBody>
          </p:sp>
          <p:sp>
            <p:nvSpPr>
              <p:cNvPr id="346" name="Rectangle 43"/>
              <p:cNvSpPr>
                <a:spLocks noChangeArrowheads="1"/>
              </p:cNvSpPr>
              <p:nvPr/>
            </p:nvSpPr>
            <p:spPr bwMode="auto">
              <a:xfrm>
                <a:off x="1616" y="1445"/>
                <a:ext cx="4" cy="1520"/>
              </a:xfrm>
              <a:prstGeom prst="rect">
                <a:avLst/>
              </a:prstGeom>
              <a:solidFill>
                <a:srgbClr val="998AA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7" name="Rectangle 44"/>
              <p:cNvSpPr>
                <a:spLocks noChangeArrowheads="1"/>
              </p:cNvSpPr>
              <p:nvPr/>
            </p:nvSpPr>
            <p:spPr bwMode="auto">
              <a:xfrm>
                <a:off x="1620" y="1445"/>
                <a:ext cx="3" cy="1520"/>
              </a:xfrm>
              <a:prstGeom prst="rect">
                <a:avLst/>
              </a:prstGeom>
              <a:solidFill>
                <a:srgbClr val="9685A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8" name="Rectangle 45"/>
              <p:cNvSpPr>
                <a:spLocks noChangeArrowheads="1"/>
              </p:cNvSpPr>
              <p:nvPr/>
            </p:nvSpPr>
            <p:spPr bwMode="auto">
              <a:xfrm>
                <a:off x="1623" y="1445"/>
                <a:ext cx="4" cy="1520"/>
              </a:xfrm>
              <a:prstGeom prst="rect">
                <a:avLst/>
              </a:prstGeom>
              <a:solidFill>
                <a:srgbClr val="947FA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9" name="Rectangle 46"/>
              <p:cNvSpPr>
                <a:spLocks noChangeArrowheads="1"/>
              </p:cNvSpPr>
              <p:nvPr/>
            </p:nvSpPr>
            <p:spPr bwMode="auto">
              <a:xfrm>
                <a:off x="1627" y="1445"/>
                <a:ext cx="4" cy="1520"/>
              </a:xfrm>
              <a:prstGeom prst="rect">
                <a:avLst/>
              </a:prstGeom>
              <a:solidFill>
                <a:srgbClr val="9279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0" name="Rectangle 47"/>
              <p:cNvSpPr>
                <a:spLocks noChangeArrowheads="1"/>
              </p:cNvSpPr>
              <p:nvPr/>
            </p:nvSpPr>
            <p:spPr bwMode="auto">
              <a:xfrm>
                <a:off x="1631" y="1445"/>
                <a:ext cx="4" cy="1520"/>
              </a:xfrm>
              <a:prstGeom prst="rect">
                <a:avLst/>
              </a:prstGeom>
              <a:solidFill>
                <a:srgbClr val="91739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1" name="Rectangle 48"/>
              <p:cNvSpPr>
                <a:spLocks noChangeArrowheads="1"/>
              </p:cNvSpPr>
              <p:nvPr/>
            </p:nvSpPr>
            <p:spPr bwMode="auto">
              <a:xfrm>
                <a:off x="1635" y="1445"/>
                <a:ext cx="4" cy="1520"/>
              </a:xfrm>
              <a:prstGeom prst="rect">
                <a:avLst/>
              </a:prstGeom>
              <a:solidFill>
                <a:srgbClr val="8F6E9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52" name="Rectangle 49"/>
              <p:cNvSpPr>
                <a:spLocks noChangeArrowheads="1"/>
              </p:cNvSpPr>
              <p:nvPr/>
            </p:nvSpPr>
            <p:spPr bwMode="auto">
              <a:xfrm>
                <a:off x="1639" y="1445"/>
                <a:ext cx="4" cy="1520"/>
              </a:xfrm>
              <a:prstGeom prst="rect">
                <a:avLst/>
              </a:prstGeom>
              <a:solidFill>
                <a:srgbClr val="8E68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3" name="Rectangle 50"/>
              <p:cNvSpPr>
                <a:spLocks noChangeArrowheads="1"/>
              </p:cNvSpPr>
              <p:nvPr/>
            </p:nvSpPr>
            <p:spPr bwMode="auto">
              <a:xfrm>
                <a:off x="1643" y="1445"/>
                <a:ext cx="4" cy="1520"/>
              </a:xfrm>
              <a:prstGeom prst="rect">
                <a:avLst/>
              </a:prstGeom>
              <a:solidFill>
                <a:srgbClr val="8C629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4" name="Rectangle 51"/>
              <p:cNvSpPr>
                <a:spLocks noChangeArrowheads="1"/>
              </p:cNvSpPr>
              <p:nvPr/>
            </p:nvSpPr>
            <p:spPr bwMode="auto">
              <a:xfrm>
                <a:off x="1647" y="1445"/>
                <a:ext cx="4" cy="1520"/>
              </a:xfrm>
              <a:prstGeom prst="rect">
                <a:avLst/>
              </a:prstGeom>
              <a:solidFill>
                <a:srgbClr val="8B5C9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5" name="Rectangle 52"/>
              <p:cNvSpPr>
                <a:spLocks noChangeArrowheads="1"/>
              </p:cNvSpPr>
              <p:nvPr/>
            </p:nvSpPr>
            <p:spPr bwMode="auto">
              <a:xfrm>
                <a:off x="1651" y="1445"/>
                <a:ext cx="4" cy="1520"/>
              </a:xfrm>
              <a:prstGeom prst="rect">
                <a:avLst/>
              </a:prstGeom>
              <a:solidFill>
                <a:srgbClr val="8A579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6" name="Rectangle 53"/>
              <p:cNvSpPr>
                <a:spLocks noChangeArrowheads="1"/>
              </p:cNvSpPr>
              <p:nvPr/>
            </p:nvSpPr>
            <p:spPr bwMode="auto">
              <a:xfrm>
                <a:off x="1655" y="1445"/>
                <a:ext cx="4" cy="1520"/>
              </a:xfrm>
              <a:prstGeom prst="rect">
                <a:avLst/>
              </a:prstGeom>
              <a:solidFill>
                <a:srgbClr val="88519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7" name="Rectangle 54"/>
              <p:cNvSpPr>
                <a:spLocks noChangeArrowheads="1"/>
              </p:cNvSpPr>
              <p:nvPr/>
            </p:nvSpPr>
            <p:spPr bwMode="auto">
              <a:xfrm>
                <a:off x="1659" y="1445"/>
                <a:ext cx="4" cy="1520"/>
              </a:xfrm>
              <a:prstGeom prst="rect">
                <a:avLst/>
              </a:prstGeom>
              <a:solidFill>
                <a:srgbClr val="874B8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8" name="Rectangle 55"/>
              <p:cNvSpPr>
                <a:spLocks noChangeArrowheads="1"/>
              </p:cNvSpPr>
              <p:nvPr/>
            </p:nvSpPr>
            <p:spPr bwMode="auto">
              <a:xfrm>
                <a:off x="1663" y="1445"/>
                <a:ext cx="4" cy="1520"/>
              </a:xfrm>
              <a:prstGeom prst="rect">
                <a:avLst/>
              </a:prstGeom>
              <a:solidFill>
                <a:srgbClr val="86458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9" name="Rectangle 56"/>
              <p:cNvSpPr>
                <a:spLocks noChangeArrowheads="1"/>
              </p:cNvSpPr>
              <p:nvPr/>
            </p:nvSpPr>
            <p:spPr bwMode="auto">
              <a:xfrm>
                <a:off x="1667" y="1445"/>
                <a:ext cx="3" cy="1520"/>
              </a:xfrm>
              <a:prstGeom prst="rect">
                <a:avLst/>
              </a:prstGeom>
              <a:solidFill>
                <a:srgbClr val="85408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0" name="Rectangle 57"/>
              <p:cNvSpPr>
                <a:spLocks noChangeArrowheads="1"/>
              </p:cNvSpPr>
              <p:nvPr/>
            </p:nvSpPr>
            <p:spPr bwMode="auto">
              <a:xfrm>
                <a:off x="1670" y="1445"/>
                <a:ext cx="4" cy="1520"/>
              </a:xfrm>
              <a:prstGeom prst="rect">
                <a:avLst/>
              </a:prstGeom>
              <a:solidFill>
                <a:srgbClr val="843A8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1" name="Rectangle 58"/>
              <p:cNvSpPr>
                <a:spLocks noChangeArrowheads="1"/>
              </p:cNvSpPr>
              <p:nvPr/>
            </p:nvSpPr>
            <p:spPr bwMode="auto">
              <a:xfrm>
                <a:off x="1674" y="1445"/>
                <a:ext cx="4" cy="1520"/>
              </a:xfrm>
              <a:prstGeom prst="rect">
                <a:avLst/>
              </a:prstGeom>
              <a:solidFill>
                <a:srgbClr val="83348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2" name="Rectangle 59"/>
              <p:cNvSpPr>
                <a:spLocks noChangeArrowheads="1"/>
              </p:cNvSpPr>
              <p:nvPr/>
            </p:nvSpPr>
            <p:spPr bwMode="auto">
              <a:xfrm>
                <a:off x="1678" y="1445"/>
                <a:ext cx="4" cy="1520"/>
              </a:xfrm>
              <a:prstGeom prst="rect">
                <a:avLst/>
              </a:prstGeom>
              <a:solidFill>
                <a:srgbClr val="832F8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3" name="Rectangle 60"/>
              <p:cNvSpPr>
                <a:spLocks noChangeArrowheads="1"/>
              </p:cNvSpPr>
              <p:nvPr/>
            </p:nvSpPr>
            <p:spPr bwMode="auto">
              <a:xfrm>
                <a:off x="1682" y="1445"/>
                <a:ext cx="4" cy="1520"/>
              </a:xfrm>
              <a:prstGeom prst="rect">
                <a:avLst/>
              </a:prstGeom>
              <a:solidFill>
                <a:srgbClr val="82288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4" name="Rectangle 61"/>
              <p:cNvSpPr>
                <a:spLocks noChangeArrowheads="1"/>
              </p:cNvSpPr>
              <p:nvPr/>
            </p:nvSpPr>
            <p:spPr bwMode="auto">
              <a:xfrm>
                <a:off x="1686" y="1445"/>
                <a:ext cx="4" cy="1520"/>
              </a:xfrm>
              <a:prstGeom prst="rect">
                <a:avLst/>
              </a:prstGeom>
              <a:solidFill>
                <a:srgbClr val="811D8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5" name="Rectangle 62"/>
              <p:cNvSpPr>
                <a:spLocks noChangeArrowheads="1"/>
              </p:cNvSpPr>
              <p:nvPr/>
            </p:nvSpPr>
            <p:spPr bwMode="auto">
              <a:xfrm>
                <a:off x="1690" y="1445"/>
                <a:ext cx="4" cy="1520"/>
              </a:xfrm>
              <a:prstGeom prst="rect">
                <a:avLst/>
              </a:prstGeom>
              <a:solidFill>
                <a:srgbClr val="81118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6" name="Rectangle 63"/>
              <p:cNvSpPr>
                <a:spLocks noChangeArrowheads="1"/>
              </p:cNvSpPr>
              <p:nvPr/>
            </p:nvSpPr>
            <p:spPr bwMode="auto">
              <a:xfrm>
                <a:off x="1694" y="1445"/>
                <a:ext cx="4" cy="1520"/>
              </a:xfrm>
              <a:prstGeom prst="rect">
                <a:avLst/>
              </a:prstGeom>
              <a:solidFill>
                <a:srgbClr val="80068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7" name="Rectangle 64"/>
              <p:cNvSpPr>
                <a:spLocks noChangeArrowheads="1"/>
              </p:cNvSpPr>
              <p:nvPr/>
            </p:nvSpPr>
            <p:spPr bwMode="auto">
              <a:xfrm>
                <a:off x="1686" y="1539"/>
                <a:ext cx="231" cy="1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" name="Rectangle 65"/>
              <p:cNvSpPr>
                <a:spLocks noChangeArrowheads="1"/>
              </p:cNvSpPr>
              <p:nvPr/>
            </p:nvSpPr>
            <p:spPr bwMode="auto">
              <a:xfrm>
                <a:off x="2277" y="2720"/>
                <a:ext cx="4" cy="245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9" name="Rectangle 66"/>
              <p:cNvSpPr>
                <a:spLocks noChangeArrowheads="1"/>
              </p:cNvSpPr>
              <p:nvPr/>
            </p:nvSpPr>
            <p:spPr bwMode="auto">
              <a:xfrm>
                <a:off x="2281" y="2720"/>
                <a:ext cx="3" cy="245"/>
              </a:xfrm>
              <a:prstGeom prst="rect">
                <a:avLst/>
              </a:prstGeom>
              <a:solidFill>
                <a:srgbClr val="CCFEF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0" name="Rectangle 67"/>
              <p:cNvSpPr>
                <a:spLocks noChangeArrowheads="1"/>
              </p:cNvSpPr>
              <p:nvPr/>
            </p:nvSpPr>
            <p:spPr bwMode="auto">
              <a:xfrm>
                <a:off x="2284" y="2720"/>
                <a:ext cx="4" cy="245"/>
              </a:xfrm>
              <a:prstGeom prst="rect">
                <a:avLst/>
              </a:prstGeom>
              <a:solidFill>
                <a:srgbClr val="CBFEF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1" name="Rectangle 68"/>
              <p:cNvSpPr>
                <a:spLocks noChangeArrowheads="1"/>
              </p:cNvSpPr>
              <p:nvPr/>
            </p:nvSpPr>
            <p:spPr bwMode="auto">
              <a:xfrm>
                <a:off x="2288" y="2720"/>
                <a:ext cx="4" cy="245"/>
              </a:xfrm>
              <a:prstGeom prst="rect">
                <a:avLst/>
              </a:prstGeom>
              <a:solidFill>
                <a:srgbClr val="CBFDF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2" name="Rectangle 69"/>
              <p:cNvSpPr>
                <a:spLocks noChangeArrowheads="1"/>
              </p:cNvSpPr>
              <p:nvPr/>
            </p:nvSpPr>
            <p:spPr bwMode="auto">
              <a:xfrm>
                <a:off x="2292" y="2720"/>
                <a:ext cx="4" cy="245"/>
              </a:xfrm>
              <a:prstGeom prst="rect">
                <a:avLst/>
              </a:prstGeom>
              <a:solidFill>
                <a:srgbClr val="CBFCF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3" name="Rectangle 70"/>
              <p:cNvSpPr>
                <a:spLocks noChangeArrowheads="1"/>
              </p:cNvSpPr>
              <p:nvPr/>
            </p:nvSpPr>
            <p:spPr bwMode="auto">
              <a:xfrm>
                <a:off x="2296" y="2720"/>
                <a:ext cx="4" cy="245"/>
              </a:xfrm>
              <a:prstGeom prst="rect">
                <a:avLst/>
              </a:prstGeom>
              <a:solidFill>
                <a:srgbClr val="CAFCF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4" name="Rectangle 71"/>
              <p:cNvSpPr>
                <a:spLocks noChangeArrowheads="1"/>
              </p:cNvSpPr>
              <p:nvPr/>
            </p:nvSpPr>
            <p:spPr bwMode="auto">
              <a:xfrm>
                <a:off x="2300" y="2720"/>
                <a:ext cx="4" cy="245"/>
              </a:xfrm>
              <a:prstGeom prst="rect">
                <a:avLst/>
              </a:prstGeom>
              <a:solidFill>
                <a:srgbClr val="C9FBF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5" name="Rectangle 72"/>
              <p:cNvSpPr>
                <a:spLocks noChangeArrowheads="1"/>
              </p:cNvSpPr>
              <p:nvPr/>
            </p:nvSpPr>
            <p:spPr bwMode="auto">
              <a:xfrm>
                <a:off x="2304" y="2720"/>
                <a:ext cx="4" cy="245"/>
              </a:xfrm>
              <a:prstGeom prst="rect">
                <a:avLst/>
              </a:prstGeom>
              <a:solidFill>
                <a:srgbClr val="C9FAF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6" name="Rectangle 73"/>
              <p:cNvSpPr>
                <a:spLocks noChangeArrowheads="1"/>
              </p:cNvSpPr>
              <p:nvPr/>
            </p:nvSpPr>
            <p:spPr bwMode="auto">
              <a:xfrm>
                <a:off x="2308" y="2720"/>
                <a:ext cx="4" cy="245"/>
              </a:xfrm>
              <a:prstGeom prst="rect">
                <a:avLst/>
              </a:prstGeom>
              <a:solidFill>
                <a:srgbClr val="C8F8F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7" name="Rectangle 74"/>
              <p:cNvSpPr>
                <a:spLocks noChangeArrowheads="1"/>
              </p:cNvSpPr>
              <p:nvPr/>
            </p:nvSpPr>
            <p:spPr bwMode="auto">
              <a:xfrm>
                <a:off x="2312" y="2720"/>
                <a:ext cx="4" cy="245"/>
              </a:xfrm>
              <a:prstGeom prst="rect">
                <a:avLst/>
              </a:prstGeom>
              <a:solidFill>
                <a:srgbClr val="C8F7F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8" name="Rectangle 75"/>
              <p:cNvSpPr>
                <a:spLocks noChangeArrowheads="1"/>
              </p:cNvSpPr>
              <p:nvPr/>
            </p:nvSpPr>
            <p:spPr bwMode="auto">
              <a:xfrm>
                <a:off x="2316" y="2720"/>
                <a:ext cx="4" cy="245"/>
              </a:xfrm>
              <a:prstGeom prst="rect">
                <a:avLst/>
              </a:prstGeom>
              <a:solidFill>
                <a:srgbClr val="C7F6F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9" name="Rectangle 76"/>
              <p:cNvSpPr>
                <a:spLocks noChangeArrowheads="1"/>
              </p:cNvSpPr>
              <p:nvPr/>
            </p:nvSpPr>
            <p:spPr bwMode="auto">
              <a:xfrm>
                <a:off x="2320" y="2720"/>
                <a:ext cx="4" cy="245"/>
              </a:xfrm>
              <a:prstGeom prst="rect">
                <a:avLst/>
              </a:prstGeom>
              <a:solidFill>
                <a:srgbClr val="C7F4F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0" name="Rectangle 77"/>
              <p:cNvSpPr>
                <a:spLocks noChangeArrowheads="1"/>
              </p:cNvSpPr>
              <p:nvPr/>
            </p:nvSpPr>
            <p:spPr bwMode="auto">
              <a:xfrm>
                <a:off x="2324" y="2720"/>
                <a:ext cx="4" cy="245"/>
              </a:xfrm>
              <a:prstGeom prst="rect">
                <a:avLst/>
              </a:prstGeom>
              <a:solidFill>
                <a:srgbClr val="C5F2F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1" name="Rectangle 78"/>
              <p:cNvSpPr>
                <a:spLocks noChangeArrowheads="1"/>
              </p:cNvSpPr>
              <p:nvPr/>
            </p:nvSpPr>
            <p:spPr bwMode="auto">
              <a:xfrm>
                <a:off x="2328" y="2720"/>
                <a:ext cx="3" cy="245"/>
              </a:xfrm>
              <a:prstGeom prst="rect">
                <a:avLst/>
              </a:prstGeom>
              <a:solidFill>
                <a:srgbClr val="C4F0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2" name="Rectangle 79"/>
              <p:cNvSpPr>
                <a:spLocks noChangeArrowheads="1"/>
              </p:cNvSpPr>
              <p:nvPr/>
            </p:nvSpPr>
            <p:spPr bwMode="auto">
              <a:xfrm>
                <a:off x="2331" y="2720"/>
                <a:ext cx="4" cy="245"/>
              </a:xfrm>
              <a:prstGeom prst="rect">
                <a:avLst/>
              </a:prstGeom>
              <a:solidFill>
                <a:srgbClr val="C3EE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3" name="Rectangle 80"/>
              <p:cNvSpPr>
                <a:spLocks noChangeArrowheads="1"/>
              </p:cNvSpPr>
              <p:nvPr/>
            </p:nvSpPr>
            <p:spPr bwMode="auto">
              <a:xfrm>
                <a:off x="2335" y="2720"/>
                <a:ext cx="4" cy="245"/>
              </a:xfrm>
              <a:prstGeom prst="rect">
                <a:avLst/>
              </a:prstGeom>
              <a:solidFill>
                <a:srgbClr val="C2EC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4" name="Rectangle 81"/>
              <p:cNvSpPr>
                <a:spLocks noChangeArrowheads="1"/>
              </p:cNvSpPr>
              <p:nvPr/>
            </p:nvSpPr>
            <p:spPr bwMode="auto">
              <a:xfrm>
                <a:off x="2339" y="2720"/>
                <a:ext cx="4" cy="245"/>
              </a:xfrm>
              <a:prstGeom prst="rect">
                <a:avLst/>
              </a:prstGeom>
              <a:solidFill>
                <a:srgbClr val="C1EAE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5" name="Rectangle 82"/>
              <p:cNvSpPr>
                <a:spLocks noChangeArrowheads="1"/>
              </p:cNvSpPr>
              <p:nvPr/>
            </p:nvSpPr>
            <p:spPr bwMode="auto">
              <a:xfrm>
                <a:off x="2343" y="2720"/>
                <a:ext cx="4" cy="245"/>
              </a:xfrm>
              <a:prstGeom prst="rect">
                <a:avLst/>
              </a:prstGeom>
              <a:solidFill>
                <a:srgbClr val="C0E7E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6" name="Rectangle 83"/>
              <p:cNvSpPr>
                <a:spLocks noChangeArrowheads="1"/>
              </p:cNvSpPr>
              <p:nvPr/>
            </p:nvSpPr>
            <p:spPr bwMode="auto">
              <a:xfrm>
                <a:off x="2347" y="2720"/>
                <a:ext cx="4" cy="245"/>
              </a:xfrm>
              <a:prstGeom prst="rect">
                <a:avLst/>
              </a:prstGeom>
              <a:solidFill>
                <a:srgbClr val="BFE5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7" name="Rectangle 84"/>
              <p:cNvSpPr>
                <a:spLocks noChangeArrowheads="1"/>
              </p:cNvSpPr>
              <p:nvPr/>
            </p:nvSpPr>
            <p:spPr bwMode="auto">
              <a:xfrm>
                <a:off x="2351" y="2720"/>
                <a:ext cx="4" cy="245"/>
              </a:xfrm>
              <a:prstGeom prst="rect">
                <a:avLst/>
              </a:prstGeom>
              <a:solidFill>
                <a:srgbClr val="BDE2E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8" name="Rectangle 85"/>
              <p:cNvSpPr>
                <a:spLocks noChangeArrowheads="1"/>
              </p:cNvSpPr>
              <p:nvPr/>
            </p:nvSpPr>
            <p:spPr bwMode="auto">
              <a:xfrm>
                <a:off x="2355" y="2720"/>
                <a:ext cx="4" cy="245"/>
              </a:xfrm>
              <a:prstGeom prst="rect">
                <a:avLst/>
              </a:prstGeom>
              <a:solidFill>
                <a:srgbClr val="BCDEE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9" name="Rectangle 86"/>
              <p:cNvSpPr>
                <a:spLocks noChangeArrowheads="1"/>
              </p:cNvSpPr>
              <p:nvPr/>
            </p:nvSpPr>
            <p:spPr bwMode="auto">
              <a:xfrm>
                <a:off x="2359" y="2720"/>
                <a:ext cx="4" cy="245"/>
              </a:xfrm>
              <a:prstGeom prst="rect">
                <a:avLst/>
              </a:prstGeom>
              <a:solidFill>
                <a:srgbClr val="BADB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0" name="Rectangle 87"/>
              <p:cNvSpPr>
                <a:spLocks noChangeArrowheads="1"/>
              </p:cNvSpPr>
              <p:nvPr/>
            </p:nvSpPr>
            <p:spPr bwMode="auto">
              <a:xfrm>
                <a:off x="2363" y="2720"/>
                <a:ext cx="4" cy="245"/>
              </a:xfrm>
              <a:prstGeom prst="rect">
                <a:avLst/>
              </a:prstGeom>
              <a:solidFill>
                <a:srgbClr val="B8D8E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1" name="Rectangle 88"/>
              <p:cNvSpPr>
                <a:spLocks noChangeArrowheads="1"/>
              </p:cNvSpPr>
              <p:nvPr/>
            </p:nvSpPr>
            <p:spPr bwMode="auto">
              <a:xfrm>
                <a:off x="2367" y="2720"/>
                <a:ext cx="4" cy="245"/>
              </a:xfrm>
              <a:prstGeom prst="rect">
                <a:avLst/>
              </a:prstGeom>
              <a:solidFill>
                <a:srgbClr val="B7D4D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2" name="Rectangle 89"/>
              <p:cNvSpPr>
                <a:spLocks noChangeArrowheads="1"/>
              </p:cNvSpPr>
              <p:nvPr/>
            </p:nvSpPr>
            <p:spPr bwMode="auto">
              <a:xfrm>
                <a:off x="2371" y="2720"/>
                <a:ext cx="3" cy="245"/>
              </a:xfrm>
              <a:prstGeom prst="rect">
                <a:avLst/>
              </a:prstGeom>
              <a:solidFill>
                <a:srgbClr val="B5D0D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3" name="Rectangle 90"/>
              <p:cNvSpPr>
                <a:spLocks noChangeArrowheads="1"/>
              </p:cNvSpPr>
              <p:nvPr/>
            </p:nvSpPr>
            <p:spPr bwMode="auto">
              <a:xfrm>
                <a:off x="2374" y="2720"/>
                <a:ext cx="4" cy="245"/>
              </a:xfrm>
              <a:prstGeom prst="rect">
                <a:avLst/>
              </a:prstGeom>
              <a:solidFill>
                <a:srgbClr val="B4CCD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4" name="Rectangle 91"/>
              <p:cNvSpPr>
                <a:spLocks noChangeArrowheads="1"/>
              </p:cNvSpPr>
              <p:nvPr/>
            </p:nvSpPr>
            <p:spPr bwMode="auto">
              <a:xfrm>
                <a:off x="2378" y="2720"/>
                <a:ext cx="4" cy="245"/>
              </a:xfrm>
              <a:prstGeom prst="rect">
                <a:avLst/>
              </a:prstGeom>
              <a:solidFill>
                <a:srgbClr val="B2C8D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5" name="Rectangle 92"/>
              <p:cNvSpPr>
                <a:spLocks noChangeArrowheads="1"/>
              </p:cNvSpPr>
              <p:nvPr/>
            </p:nvSpPr>
            <p:spPr bwMode="auto">
              <a:xfrm>
                <a:off x="2382" y="2720"/>
                <a:ext cx="4" cy="245"/>
              </a:xfrm>
              <a:prstGeom prst="rect">
                <a:avLst/>
              </a:prstGeom>
              <a:solidFill>
                <a:srgbClr val="AFC3D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6" name="Rectangle 93"/>
              <p:cNvSpPr>
                <a:spLocks noChangeArrowheads="1"/>
              </p:cNvSpPr>
              <p:nvPr/>
            </p:nvSpPr>
            <p:spPr bwMode="auto">
              <a:xfrm>
                <a:off x="2386" y="2720"/>
                <a:ext cx="4" cy="245"/>
              </a:xfrm>
              <a:prstGeom prst="rect">
                <a:avLst/>
              </a:prstGeom>
              <a:solidFill>
                <a:srgbClr val="ADBFC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7" name="Rectangle 94"/>
              <p:cNvSpPr>
                <a:spLocks noChangeArrowheads="1"/>
              </p:cNvSpPr>
              <p:nvPr/>
            </p:nvSpPr>
            <p:spPr bwMode="auto">
              <a:xfrm>
                <a:off x="2390" y="2720"/>
                <a:ext cx="4" cy="245"/>
              </a:xfrm>
              <a:prstGeom prst="rect">
                <a:avLst/>
              </a:prstGeom>
              <a:solidFill>
                <a:srgbClr val="ABBA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8" name="Rectangle 95"/>
              <p:cNvSpPr>
                <a:spLocks noChangeArrowheads="1"/>
              </p:cNvSpPr>
              <p:nvPr/>
            </p:nvSpPr>
            <p:spPr bwMode="auto">
              <a:xfrm>
                <a:off x="2394" y="2720"/>
                <a:ext cx="4" cy="245"/>
              </a:xfrm>
              <a:prstGeom prst="rect">
                <a:avLst/>
              </a:prstGeom>
              <a:solidFill>
                <a:srgbClr val="A9B5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9" name="Rectangle 96"/>
              <p:cNvSpPr>
                <a:spLocks noChangeArrowheads="1"/>
              </p:cNvSpPr>
              <p:nvPr/>
            </p:nvSpPr>
            <p:spPr bwMode="auto">
              <a:xfrm>
                <a:off x="2398" y="2720"/>
                <a:ext cx="4" cy="245"/>
              </a:xfrm>
              <a:prstGeom prst="rect">
                <a:avLst/>
              </a:prstGeom>
              <a:solidFill>
                <a:srgbClr val="A7B0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00" name="Rectangle 97"/>
              <p:cNvSpPr>
                <a:spLocks noChangeArrowheads="1"/>
              </p:cNvSpPr>
              <p:nvPr/>
            </p:nvSpPr>
            <p:spPr bwMode="auto">
              <a:xfrm>
                <a:off x="2402" y="2720"/>
                <a:ext cx="4" cy="245"/>
              </a:xfrm>
              <a:prstGeom prst="rect">
                <a:avLst/>
              </a:prstGeom>
              <a:solidFill>
                <a:srgbClr val="A5ABC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01" name="Rectangle 98"/>
              <p:cNvSpPr>
                <a:spLocks noChangeArrowheads="1"/>
              </p:cNvSpPr>
              <p:nvPr/>
            </p:nvSpPr>
            <p:spPr bwMode="auto">
              <a:xfrm>
                <a:off x="2406" y="2720"/>
                <a:ext cx="4" cy="245"/>
              </a:xfrm>
              <a:prstGeom prst="rect">
                <a:avLst/>
              </a:prstGeom>
              <a:solidFill>
                <a:srgbClr val="A2A6B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02" name="Rectangle 99"/>
              <p:cNvSpPr>
                <a:spLocks noChangeArrowheads="1"/>
              </p:cNvSpPr>
              <p:nvPr/>
            </p:nvSpPr>
            <p:spPr bwMode="auto">
              <a:xfrm>
                <a:off x="2410" y="2720"/>
                <a:ext cx="4" cy="245"/>
              </a:xfrm>
              <a:prstGeom prst="rect">
                <a:avLst/>
              </a:prstGeom>
              <a:solidFill>
                <a:srgbClr val="A1A1B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03" name="Rectangle 100"/>
              <p:cNvSpPr>
                <a:spLocks noChangeArrowheads="1"/>
              </p:cNvSpPr>
              <p:nvPr/>
            </p:nvSpPr>
            <p:spPr bwMode="auto">
              <a:xfrm>
                <a:off x="2414" y="2720"/>
                <a:ext cx="3" cy="245"/>
              </a:xfrm>
              <a:prstGeom prst="rect">
                <a:avLst/>
              </a:prstGeom>
              <a:solidFill>
                <a:srgbClr val="9F9B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04" name="Rectangle 101"/>
              <p:cNvSpPr>
                <a:spLocks noChangeArrowheads="1"/>
              </p:cNvSpPr>
              <p:nvPr/>
            </p:nvSpPr>
            <p:spPr bwMode="auto">
              <a:xfrm>
                <a:off x="2417" y="2720"/>
                <a:ext cx="4" cy="245"/>
              </a:xfrm>
              <a:prstGeom prst="rect">
                <a:avLst/>
              </a:prstGeom>
              <a:solidFill>
                <a:srgbClr val="9D95B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05" name="Rectangle 102"/>
              <p:cNvSpPr>
                <a:spLocks noChangeArrowheads="1"/>
              </p:cNvSpPr>
              <p:nvPr/>
            </p:nvSpPr>
            <p:spPr bwMode="auto">
              <a:xfrm>
                <a:off x="2421" y="2720"/>
                <a:ext cx="4" cy="245"/>
              </a:xfrm>
              <a:prstGeom prst="rect">
                <a:avLst/>
              </a:prstGeom>
              <a:solidFill>
                <a:srgbClr val="9B90B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06" name="Rectangle 103"/>
              <p:cNvSpPr>
                <a:spLocks noChangeArrowheads="1"/>
              </p:cNvSpPr>
              <p:nvPr/>
            </p:nvSpPr>
            <p:spPr bwMode="auto">
              <a:xfrm>
                <a:off x="2425" y="2720"/>
                <a:ext cx="4" cy="245"/>
              </a:xfrm>
              <a:prstGeom prst="rect">
                <a:avLst/>
              </a:prstGeom>
              <a:solidFill>
                <a:srgbClr val="998AA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07" name="Rectangle 104"/>
              <p:cNvSpPr>
                <a:spLocks noChangeArrowheads="1"/>
              </p:cNvSpPr>
              <p:nvPr/>
            </p:nvSpPr>
            <p:spPr bwMode="auto">
              <a:xfrm>
                <a:off x="2429" y="2720"/>
                <a:ext cx="4" cy="245"/>
              </a:xfrm>
              <a:prstGeom prst="rect">
                <a:avLst/>
              </a:prstGeom>
              <a:solidFill>
                <a:srgbClr val="9685A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08" name="Rectangle 105"/>
              <p:cNvSpPr>
                <a:spLocks noChangeArrowheads="1"/>
              </p:cNvSpPr>
              <p:nvPr/>
            </p:nvSpPr>
            <p:spPr bwMode="auto">
              <a:xfrm>
                <a:off x="2433" y="2720"/>
                <a:ext cx="4" cy="245"/>
              </a:xfrm>
              <a:prstGeom prst="rect">
                <a:avLst/>
              </a:prstGeom>
              <a:solidFill>
                <a:srgbClr val="947FA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09" name="Rectangle 106"/>
              <p:cNvSpPr>
                <a:spLocks noChangeArrowheads="1"/>
              </p:cNvSpPr>
              <p:nvPr/>
            </p:nvSpPr>
            <p:spPr bwMode="auto">
              <a:xfrm>
                <a:off x="2437" y="2720"/>
                <a:ext cx="4" cy="245"/>
              </a:xfrm>
              <a:prstGeom prst="rect">
                <a:avLst/>
              </a:prstGeom>
              <a:solidFill>
                <a:srgbClr val="9279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0" name="Rectangle 107"/>
              <p:cNvSpPr>
                <a:spLocks noChangeArrowheads="1"/>
              </p:cNvSpPr>
              <p:nvPr/>
            </p:nvSpPr>
            <p:spPr bwMode="auto">
              <a:xfrm>
                <a:off x="2441" y="2720"/>
                <a:ext cx="4" cy="245"/>
              </a:xfrm>
              <a:prstGeom prst="rect">
                <a:avLst/>
              </a:prstGeom>
              <a:solidFill>
                <a:srgbClr val="91739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1" name="Rectangle 108"/>
              <p:cNvSpPr>
                <a:spLocks noChangeArrowheads="1"/>
              </p:cNvSpPr>
              <p:nvPr/>
            </p:nvSpPr>
            <p:spPr bwMode="auto">
              <a:xfrm>
                <a:off x="2445" y="2720"/>
                <a:ext cx="4" cy="245"/>
              </a:xfrm>
              <a:prstGeom prst="rect">
                <a:avLst/>
              </a:prstGeom>
              <a:solidFill>
                <a:srgbClr val="8F6E9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2" name="Rectangle 109"/>
              <p:cNvSpPr>
                <a:spLocks noChangeArrowheads="1"/>
              </p:cNvSpPr>
              <p:nvPr/>
            </p:nvSpPr>
            <p:spPr bwMode="auto">
              <a:xfrm>
                <a:off x="2449" y="2720"/>
                <a:ext cx="4" cy="245"/>
              </a:xfrm>
              <a:prstGeom prst="rect">
                <a:avLst/>
              </a:prstGeom>
              <a:solidFill>
                <a:srgbClr val="8E68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3" name="Rectangle 110"/>
              <p:cNvSpPr>
                <a:spLocks noChangeArrowheads="1"/>
              </p:cNvSpPr>
              <p:nvPr/>
            </p:nvSpPr>
            <p:spPr bwMode="auto">
              <a:xfrm>
                <a:off x="2453" y="2720"/>
                <a:ext cx="4" cy="245"/>
              </a:xfrm>
              <a:prstGeom prst="rect">
                <a:avLst/>
              </a:prstGeom>
              <a:solidFill>
                <a:srgbClr val="8C629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4" name="Rectangle 111"/>
              <p:cNvSpPr>
                <a:spLocks noChangeArrowheads="1"/>
              </p:cNvSpPr>
              <p:nvPr/>
            </p:nvSpPr>
            <p:spPr bwMode="auto">
              <a:xfrm>
                <a:off x="2457" y="2720"/>
                <a:ext cx="3" cy="245"/>
              </a:xfrm>
              <a:prstGeom prst="rect">
                <a:avLst/>
              </a:prstGeom>
              <a:solidFill>
                <a:srgbClr val="8B5C9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5" name="Rectangle 112"/>
              <p:cNvSpPr>
                <a:spLocks noChangeArrowheads="1"/>
              </p:cNvSpPr>
              <p:nvPr/>
            </p:nvSpPr>
            <p:spPr bwMode="auto">
              <a:xfrm>
                <a:off x="2460" y="2720"/>
                <a:ext cx="4" cy="245"/>
              </a:xfrm>
              <a:prstGeom prst="rect">
                <a:avLst/>
              </a:prstGeom>
              <a:solidFill>
                <a:srgbClr val="8A579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6" name="Rectangle 113"/>
              <p:cNvSpPr>
                <a:spLocks noChangeArrowheads="1"/>
              </p:cNvSpPr>
              <p:nvPr/>
            </p:nvSpPr>
            <p:spPr bwMode="auto">
              <a:xfrm>
                <a:off x="2464" y="2720"/>
                <a:ext cx="4" cy="245"/>
              </a:xfrm>
              <a:prstGeom prst="rect">
                <a:avLst/>
              </a:prstGeom>
              <a:solidFill>
                <a:srgbClr val="88519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7" name="Rectangle 114"/>
              <p:cNvSpPr>
                <a:spLocks noChangeArrowheads="1"/>
              </p:cNvSpPr>
              <p:nvPr/>
            </p:nvSpPr>
            <p:spPr bwMode="auto">
              <a:xfrm>
                <a:off x="2468" y="2720"/>
                <a:ext cx="4" cy="245"/>
              </a:xfrm>
              <a:prstGeom prst="rect">
                <a:avLst/>
              </a:prstGeom>
              <a:solidFill>
                <a:srgbClr val="874B8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8" name="Rectangle 115"/>
              <p:cNvSpPr>
                <a:spLocks noChangeArrowheads="1"/>
              </p:cNvSpPr>
              <p:nvPr/>
            </p:nvSpPr>
            <p:spPr bwMode="auto">
              <a:xfrm>
                <a:off x="2472" y="2720"/>
                <a:ext cx="4" cy="245"/>
              </a:xfrm>
              <a:prstGeom prst="rect">
                <a:avLst/>
              </a:prstGeom>
              <a:solidFill>
                <a:srgbClr val="86458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9" name="Rectangle 116"/>
              <p:cNvSpPr>
                <a:spLocks noChangeArrowheads="1"/>
              </p:cNvSpPr>
              <p:nvPr/>
            </p:nvSpPr>
            <p:spPr bwMode="auto">
              <a:xfrm>
                <a:off x="2476" y="2720"/>
                <a:ext cx="4" cy="245"/>
              </a:xfrm>
              <a:prstGeom prst="rect">
                <a:avLst/>
              </a:prstGeom>
              <a:solidFill>
                <a:srgbClr val="85408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0" name="Rectangle 117"/>
              <p:cNvSpPr>
                <a:spLocks noChangeArrowheads="1"/>
              </p:cNvSpPr>
              <p:nvPr/>
            </p:nvSpPr>
            <p:spPr bwMode="auto">
              <a:xfrm>
                <a:off x="2480" y="2720"/>
                <a:ext cx="4" cy="245"/>
              </a:xfrm>
              <a:prstGeom prst="rect">
                <a:avLst/>
              </a:prstGeom>
              <a:solidFill>
                <a:srgbClr val="843A8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1" name="Rectangle 118"/>
              <p:cNvSpPr>
                <a:spLocks noChangeArrowheads="1"/>
              </p:cNvSpPr>
              <p:nvPr/>
            </p:nvSpPr>
            <p:spPr bwMode="auto">
              <a:xfrm>
                <a:off x="2484" y="2720"/>
                <a:ext cx="4" cy="245"/>
              </a:xfrm>
              <a:prstGeom prst="rect">
                <a:avLst/>
              </a:prstGeom>
              <a:solidFill>
                <a:srgbClr val="83348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2" name="Rectangle 119"/>
              <p:cNvSpPr>
                <a:spLocks noChangeArrowheads="1"/>
              </p:cNvSpPr>
              <p:nvPr/>
            </p:nvSpPr>
            <p:spPr bwMode="auto">
              <a:xfrm>
                <a:off x="2488" y="2720"/>
                <a:ext cx="4" cy="245"/>
              </a:xfrm>
              <a:prstGeom prst="rect">
                <a:avLst/>
              </a:prstGeom>
              <a:solidFill>
                <a:srgbClr val="832F8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3" name="Rectangle 120"/>
              <p:cNvSpPr>
                <a:spLocks noChangeArrowheads="1"/>
              </p:cNvSpPr>
              <p:nvPr/>
            </p:nvSpPr>
            <p:spPr bwMode="auto">
              <a:xfrm>
                <a:off x="2492" y="2720"/>
                <a:ext cx="4" cy="245"/>
              </a:xfrm>
              <a:prstGeom prst="rect">
                <a:avLst/>
              </a:prstGeom>
              <a:solidFill>
                <a:srgbClr val="82288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4" name="Rectangle 121"/>
              <p:cNvSpPr>
                <a:spLocks noChangeArrowheads="1"/>
              </p:cNvSpPr>
              <p:nvPr/>
            </p:nvSpPr>
            <p:spPr bwMode="auto">
              <a:xfrm>
                <a:off x="2496" y="2720"/>
                <a:ext cx="4" cy="245"/>
              </a:xfrm>
              <a:prstGeom prst="rect">
                <a:avLst/>
              </a:prstGeom>
              <a:solidFill>
                <a:srgbClr val="811D8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5" name="Rectangle 122"/>
              <p:cNvSpPr>
                <a:spLocks noChangeArrowheads="1"/>
              </p:cNvSpPr>
              <p:nvPr/>
            </p:nvSpPr>
            <p:spPr bwMode="auto">
              <a:xfrm>
                <a:off x="2500" y="2720"/>
                <a:ext cx="4" cy="245"/>
              </a:xfrm>
              <a:prstGeom prst="rect">
                <a:avLst/>
              </a:prstGeom>
              <a:solidFill>
                <a:srgbClr val="81118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6" name="Rectangle 123"/>
              <p:cNvSpPr>
                <a:spLocks noChangeArrowheads="1"/>
              </p:cNvSpPr>
              <p:nvPr/>
            </p:nvSpPr>
            <p:spPr bwMode="auto">
              <a:xfrm>
                <a:off x="2504" y="2720"/>
                <a:ext cx="3" cy="245"/>
              </a:xfrm>
              <a:prstGeom prst="rect">
                <a:avLst/>
              </a:prstGeom>
              <a:solidFill>
                <a:srgbClr val="80068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7" name="Rectangle 124"/>
              <p:cNvSpPr>
                <a:spLocks noChangeArrowheads="1"/>
              </p:cNvSpPr>
              <p:nvPr/>
            </p:nvSpPr>
            <p:spPr bwMode="auto">
              <a:xfrm>
                <a:off x="2496" y="2813"/>
                <a:ext cx="230" cy="2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8" name="Rectangle 125"/>
              <p:cNvSpPr>
                <a:spLocks noChangeArrowheads="1"/>
              </p:cNvSpPr>
              <p:nvPr/>
            </p:nvSpPr>
            <p:spPr bwMode="auto">
              <a:xfrm>
                <a:off x="3086" y="2256"/>
                <a:ext cx="4" cy="709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9" name="Rectangle 126"/>
              <p:cNvSpPr>
                <a:spLocks noChangeArrowheads="1"/>
              </p:cNvSpPr>
              <p:nvPr/>
            </p:nvSpPr>
            <p:spPr bwMode="auto">
              <a:xfrm>
                <a:off x="3090" y="2256"/>
                <a:ext cx="4" cy="709"/>
              </a:xfrm>
              <a:prstGeom prst="rect">
                <a:avLst/>
              </a:prstGeom>
              <a:solidFill>
                <a:srgbClr val="CCFEF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0" name="Rectangle 127"/>
              <p:cNvSpPr>
                <a:spLocks noChangeArrowheads="1"/>
              </p:cNvSpPr>
              <p:nvPr/>
            </p:nvSpPr>
            <p:spPr bwMode="auto">
              <a:xfrm>
                <a:off x="3094" y="2256"/>
                <a:ext cx="4" cy="709"/>
              </a:xfrm>
              <a:prstGeom prst="rect">
                <a:avLst/>
              </a:prstGeom>
              <a:solidFill>
                <a:srgbClr val="CBFEF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1" name="Rectangle 128"/>
              <p:cNvSpPr>
                <a:spLocks noChangeArrowheads="1"/>
              </p:cNvSpPr>
              <p:nvPr/>
            </p:nvSpPr>
            <p:spPr bwMode="auto">
              <a:xfrm>
                <a:off x="3098" y="2256"/>
                <a:ext cx="4" cy="709"/>
              </a:xfrm>
              <a:prstGeom prst="rect">
                <a:avLst/>
              </a:prstGeom>
              <a:solidFill>
                <a:srgbClr val="CBFDF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2" name="Rectangle 129"/>
              <p:cNvSpPr>
                <a:spLocks noChangeArrowheads="1"/>
              </p:cNvSpPr>
              <p:nvPr/>
            </p:nvSpPr>
            <p:spPr bwMode="auto">
              <a:xfrm>
                <a:off x="3102" y="2256"/>
                <a:ext cx="4" cy="709"/>
              </a:xfrm>
              <a:prstGeom prst="rect">
                <a:avLst/>
              </a:prstGeom>
              <a:solidFill>
                <a:srgbClr val="CBFCF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3" name="Rectangle 130"/>
              <p:cNvSpPr>
                <a:spLocks noChangeArrowheads="1"/>
              </p:cNvSpPr>
              <p:nvPr/>
            </p:nvSpPr>
            <p:spPr bwMode="auto">
              <a:xfrm>
                <a:off x="3106" y="2256"/>
                <a:ext cx="4" cy="709"/>
              </a:xfrm>
              <a:prstGeom prst="rect">
                <a:avLst/>
              </a:prstGeom>
              <a:solidFill>
                <a:srgbClr val="CAFCF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4" name="Rectangle 131"/>
              <p:cNvSpPr>
                <a:spLocks noChangeArrowheads="1"/>
              </p:cNvSpPr>
              <p:nvPr/>
            </p:nvSpPr>
            <p:spPr bwMode="auto">
              <a:xfrm>
                <a:off x="3110" y="2256"/>
                <a:ext cx="4" cy="709"/>
              </a:xfrm>
              <a:prstGeom prst="rect">
                <a:avLst/>
              </a:prstGeom>
              <a:solidFill>
                <a:srgbClr val="C9FBF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5" name="Rectangle 132"/>
              <p:cNvSpPr>
                <a:spLocks noChangeArrowheads="1"/>
              </p:cNvSpPr>
              <p:nvPr/>
            </p:nvSpPr>
            <p:spPr bwMode="auto">
              <a:xfrm>
                <a:off x="3114" y="2256"/>
                <a:ext cx="4" cy="709"/>
              </a:xfrm>
              <a:prstGeom prst="rect">
                <a:avLst/>
              </a:prstGeom>
              <a:solidFill>
                <a:srgbClr val="C9FAF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6" name="Rectangle 133"/>
              <p:cNvSpPr>
                <a:spLocks noChangeArrowheads="1"/>
              </p:cNvSpPr>
              <p:nvPr/>
            </p:nvSpPr>
            <p:spPr bwMode="auto">
              <a:xfrm>
                <a:off x="3118" y="2256"/>
                <a:ext cx="3" cy="709"/>
              </a:xfrm>
              <a:prstGeom prst="rect">
                <a:avLst/>
              </a:prstGeom>
              <a:solidFill>
                <a:srgbClr val="C8F8F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7" name="Rectangle 134"/>
              <p:cNvSpPr>
                <a:spLocks noChangeArrowheads="1"/>
              </p:cNvSpPr>
              <p:nvPr/>
            </p:nvSpPr>
            <p:spPr bwMode="auto">
              <a:xfrm>
                <a:off x="3121" y="2256"/>
                <a:ext cx="4" cy="709"/>
              </a:xfrm>
              <a:prstGeom prst="rect">
                <a:avLst/>
              </a:prstGeom>
              <a:solidFill>
                <a:srgbClr val="C8F7F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8" name="Rectangle 135"/>
              <p:cNvSpPr>
                <a:spLocks noChangeArrowheads="1"/>
              </p:cNvSpPr>
              <p:nvPr/>
            </p:nvSpPr>
            <p:spPr bwMode="auto">
              <a:xfrm>
                <a:off x="3125" y="2256"/>
                <a:ext cx="4" cy="709"/>
              </a:xfrm>
              <a:prstGeom prst="rect">
                <a:avLst/>
              </a:prstGeom>
              <a:solidFill>
                <a:srgbClr val="C7F6F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9" name="Rectangle 136"/>
              <p:cNvSpPr>
                <a:spLocks noChangeArrowheads="1"/>
              </p:cNvSpPr>
              <p:nvPr/>
            </p:nvSpPr>
            <p:spPr bwMode="auto">
              <a:xfrm>
                <a:off x="3129" y="2256"/>
                <a:ext cx="4" cy="709"/>
              </a:xfrm>
              <a:prstGeom prst="rect">
                <a:avLst/>
              </a:prstGeom>
              <a:solidFill>
                <a:srgbClr val="C7F4F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0" name="Rectangle 137"/>
              <p:cNvSpPr>
                <a:spLocks noChangeArrowheads="1"/>
              </p:cNvSpPr>
              <p:nvPr/>
            </p:nvSpPr>
            <p:spPr bwMode="auto">
              <a:xfrm>
                <a:off x="3133" y="2256"/>
                <a:ext cx="4" cy="709"/>
              </a:xfrm>
              <a:prstGeom prst="rect">
                <a:avLst/>
              </a:prstGeom>
              <a:solidFill>
                <a:srgbClr val="C5F2F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1" name="Rectangle 138"/>
              <p:cNvSpPr>
                <a:spLocks noChangeArrowheads="1"/>
              </p:cNvSpPr>
              <p:nvPr/>
            </p:nvSpPr>
            <p:spPr bwMode="auto">
              <a:xfrm>
                <a:off x="3137" y="2256"/>
                <a:ext cx="4" cy="709"/>
              </a:xfrm>
              <a:prstGeom prst="rect">
                <a:avLst/>
              </a:prstGeom>
              <a:solidFill>
                <a:srgbClr val="C4F0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2" name="Rectangle 139"/>
              <p:cNvSpPr>
                <a:spLocks noChangeArrowheads="1"/>
              </p:cNvSpPr>
              <p:nvPr/>
            </p:nvSpPr>
            <p:spPr bwMode="auto">
              <a:xfrm>
                <a:off x="3141" y="2256"/>
                <a:ext cx="4" cy="709"/>
              </a:xfrm>
              <a:prstGeom prst="rect">
                <a:avLst/>
              </a:prstGeom>
              <a:solidFill>
                <a:srgbClr val="C3EE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3" name="Rectangle 140"/>
              <p:cNvSpPr>
                <a:spLocks noChangeArrowheads="1"/>
              </p:cNvSpPr>
              <p:nvPr/>
            </p:nvSpPr>
            <p:spPr bwMode="auto">
              <a:xfrm>
                <a:off x="3145" y="2256"/>
                <a:ext cx="4" cy="709"/>
              </a:xfrm>
              <a:prstGeom prst="rect">
                <a:avLst/>
              </a:prstGeom>
              <a:solidFill>
                <a:srgbClr val="C2EC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4" name="Rectangle 141"/>
              <p:cNvSpPr>
                <a:spLocks noChangeArrowheads="1"/>
              </p:cNvSpPr>
              <p:nvPr/>
            </p:nvSpPr>
            <p:spPr bwMode="auto">
              <a:xfrm>
                <a:off x="3149" y="2256"/>
                <a:ext cx="4" cy="709"/>
              </a:xfrm>
              <a:prstGeom prst="rect">
                <a:avLst/>
              </a:prstGeom>
              <a:solidFill>
                <a:srgbClr val="C1EAE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5" name="Rectangle 142"/>
              <p:cNvSpPr>
                <a:spLocks noChangeArrowheads="1"/>
              </p:cNvSpPr>
              <p:nvPr/>
            </p:nvSpPr>
            <p:spPr bwMode="auto">
              <a:xfrm>
                <a:off x="3153" y="2256"/>
                <a:ext cx="4" cy="709"/>
              </a:xfrm>
              <a:prstGeom prst="rect">
                <a:avLst/>
              </a:prstGeom>
              <a:solidFill>
                <a:srgbClr val="C0E7E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6" name="Rectangle 143"/>
              <p:cNvSpPr>
                <a:spLocks noChangeArrowheads="1"/>
              </p:cNvSpPr>
              <p:nvPr/>
            </p:nvSpPr>
            <p:spPr bwMode="auto">
              <a:xfrm>
                <a:off x="3157" y="2256"/>
                <a:ext cx="4" cy="709"/>
              </a:xfrm>
              <a:prstGeom prst="rect">
                <a:avLst/>
              </a:prstGeom>
              <a:solidFill>
                <a:srgbClr val="BFE5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7" name="Rectangle 144"/>
              <p:cNvSpPr>
                <a:spLocks noChangeArrowheads="1"/>
              </p:cNvSpPr>
              <p:nvPr/>
            </p:nvSpPr>
            <p:spPr bwMode="auto">
              <a:xfrm>
                <a:off x="3161" y="2256"/>
                <a:ext cx="4" cy="709"/>
              </a:xfrm>
              <a:prstGeom prst="rect">
                <a:avLst/>
              </a:prstGeom>
              <a:solidFill>
                <a:srgbClr val="BDE2E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8" name="Rectangle 145"/>
              <p:cNvSpPr>
                <a:spLocks noChangeArrowheads="1"/>
              </p:cNvSpPr>
              <p:nvPr/>
            </p:nvSpPr>
            <p:spPr bwMode="auto">
              <a:xfrm>
                <a:off x="3165" y="2256"/>
                <a:ext cx="3" cy="709"/>
              </a:xfrm>
              <a:prstGeom prst="rect">
                <a:avLst/>
              </a:prstGeom>
              <a:solidFill>
                <a:srgbClr val="BCDEE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9" name="Rectangle 146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" cy="709"/>
              </a:xfrm>
              <a:prstGeom prst="rect">
                <a:avLst/>
              </a:prstGeom>
              <a:solidFill>
                <a:srgbClr val="BADB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0" name="Rectangle 147"/>
              <p:cNvSpPr>
                <a:spLocks noChangeArrowheads="1"/>
              </p:cNvSpPr>
              <p:nvPr/>
            </p:nvSpPr>
            <p:spPr bwMode="auto">
              <a:xfrm>
                <a:off x="3172" y="2256"/>
                <a:ext cx="4" cy="709"/>
              </a:xfrm>
              <a:prstGeom prst="rect">
                <a:avLst/>
              </a:prstGeom>
              <a:solidFill>
                <a:srgbClr val="B8D8E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1" name="Rectangle 148"/>
              <p:cNvSpPr>
                <a:spLocks noChangeArrowheads="1"/>
              </p:cNvSpPr>
              <p:nvPr/>
            </p:nvSpPr>
            <p:spPr bwMode="auto">
              <a:xfrm>
                <a:off x="3176" y="2256"/>
                <a:ext cx="4" cy="709"/>
              </a:xfrm>
              <a:prstGeom prst="rect">
                <a:avLst/>
              </a:prstGeom>
              <a:solidFill>
                <a:srgbClr val="B7D4D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2" name="Rectangle 149"/>
              <p:cNvSpPr>
                <a:spLocks noChangeArrowheads="1"/>
              </p:cNvSpPr>
              <p:nvPr/>
            </p:nvSpPr>
            <p:spPr bwMode="auto">
              <a:xfrm>
                <a:off x="3180" y="2256"/>
                <a:ext cx="4" cy="709"/>
              </a:xfrm>
              <a:prstGeom prst="rect">
                <a:avLst/>
              </a:prstGeom>
              <a:solidFill>
                <a:srgbClr val="B5D0D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3" name="Rectangle 150"/>
              <p:cNvSpPr>
                <a:spLocks noChangeArrowheads="1"/>
              </p:cNvSpPr>
              <p:nvPr/>
            </p:nvSpPr>
            <p:spPr bwMode="auto">
              <a:xfrm>
                <a:off x="3184" y="2256"/>
                <a:ext cx="4" cy="709"/>
              </a:xfrm>
              <a:prstGeom prst="rect">
                <a:avLst/>
              </a:prstGeom>
              <a:solidFill>
                <a:srgbClr val="B4CCD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4" name="Rectangle 151"/>
              <p:cNvSpPr>
                <a:spLocks noChangeArrowheads="1"/>
              </p:cNvSpPr>
              <p:nvPr/>
            </p:nvSpPr>
            <p:spPr bwMode="auto">
              <a:xfrm>
                <a:off x="3188" y="2256"/>
                <a:ext cx="4" cy="709"/>
              </a:xfrm>
              <a:prstGeom prst="rect">
                <a:avLst/>
              </a:prstGeom>
              <a:solidFill>
                <a:srgbClr val="B2C8D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5" name="Rectangle 152"/>
              <p:cNvSpPr>
                <a:spLocks noChangeArrowheads="1"/>
              </p:cNvSpPr>
              <p:nvPr/>
            </p:nvSpPr>
            <p:spPr bwMode="auto">
              <a:xfrm>
                <a:off x="3192" y="2256"/>
                <a:ext cx="4" cy="709"/>
              </a:xfrm>
              <a:prstGeom prst="rect">
                <a:avLst/>
              </a:prstGeom>
              <a:solidFill>
                <a:srgbClr val="AFC3D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6" name="Rectangle 153"/>
              <p:cNvSpPr>
                <a:spLocks noChangeArrowheads="1"/>
              </p:cNvSpPr>
              <p:nvPr/>
            </p:nvSpPr>
            <p:spPr bwMode="auto">
              <a:xfrm>
                <a:off x="3196" y="2256"/>
                <a:ext cx="4" cy="709"/>
              </a:xfrm>
              <a:prstGeom prst="rect">
                <a:avLst/>
              </a:prstGeom>
              <a:solidFill>
                <a:srgbClr val="ADBFC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7" name="Rectangle 154"/>
              <p:cNvSpPr>
                <a:spLocks noChangeArrowheads="1"/>
              </p:cNvSpPr>
              <p:nvPr/>
            </p:nvSpPr>
            <p:spPr bwMode="auto">
              <a:xfrm>
                <a:off x="3200" y="2256"/>
                <a:ext cx="4" cy="709"/>
              </a:xfrm>
              <a:prstGeom prst="rect">
                <a:avLst/>
              </a:prstGeom>
              <a:solidFill>
                <a:srgbClr val="ABBA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8" name="Rectangle 155"/>
              <p:cNvSpPr>
                <a:spLocks noChangeArrowheads="1"/>
              </p:cNvSpPr>
              <p:nvPr/>
            </p:nvSpPr>
            <p:spPr bwMode="auto">
              <a:xfrm>
                <a:off x="3204" y="2256"/>
                <a:ext cx="4" cy="709"/>
              </a:xfrm>
              <a:prstGeom prst="rect">
                <a:avLst/>
              </a:prstGeom>
              <a:solidFill>
                <a:srgbClr val="A9B5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9" name="Rectangle 156"/>
              <p:cNvSpPr>
                <a:spLocks noChangeArrowheads="1"/>
              </p:cNvSpPr>
              <p:nvPr/>
            </p:nvSpPr>
            <p:spPr bwMode="auto">
              <a:xfrm>
                <a:off x="3208" y="2256"/>
                <a:ext cx="3" cy="709"/>
              </a:xfrm>
              <a:prstGeom prst="rect">
                <a:avLst/>
              </a:prstGeom>
              <a:solidFill>
                <a:srgbClr val="A7B0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60" name="Rectangle 157"/>
              <p:cNvSpPr>
                <a:spLocks noChangeArrowheads="1"/>
              </p:cNvSpPr>
              <p:nvPr/>
            </p:nvSpPr>
            <p:spPr bwMode="auto">
              <a:xfrm>
                <a:off x="3211" y="2256"/>
                <a:ext cx="4" cy="709"/>
              </a:xfrm>
              <a:prstGeom prst="rect">
                <a:avLst/>
              </a:prstGeom>
              <a:solidFill>
                <a:srgbClr val="A5ABC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61" name="Rectangle 158"/>
              <p:cNvSpPr>
                <a:spLocks noChangeArrowheads="1"/>
              </p:cNvSpPr>
              <p:nvPr/>
            </p:nvSpPr>
            <p:spPr bwMode="auto">
              <a:xfrm>
                <a:off x="3215" y="2256"/>
                <a:ext cx="4" cy="709"/>
              </a:xfrm>
              <a:prstGeom prst="rect">
                <a:avLst/>
              </a:prstGeom>
              <a:solidFill>
                <a:srgbClr val="A2A6B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62" name="Rectangle 159"/>
              <p:cNvSpPr>
                <a:spLocks noChangeArrowheads="1"/>
              </p:cNvSpPr>
              <p:nvPr/>
            </p:nvSpPr>
            <p:spPr bwMode="auto">
              <a:xfrm>
                <a:off x="3219" y="2256"/>
                <a:ext cx="4" cy="709"/>
              </a:xfrm>
              <a:prstGeom prst="rect">
                <a:avLst/>
              </a:prstGeom>
              <a:solidFill>
                <a:srgbClr val="A1A1B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63" name="Rectangle 160"/>
              <p:cNvSpPr>
                <a:spLocks noChangeArrowheads="1"/>
              </p:cNvSpPr>
              <p:nvPr/>
            </p:nvSpPr>
            <p:spPr bwMode="auto">
              <a:xfrm>
                <a:off x="3223" y="2256"/>
                <a:ext cx="4" cy="709"/>
              </a:xfrm>
              <a:prstGeom prst="rect">
                <a:avLst/>
              </a:prstGeom>
              <a:solidFill>
                <a:srgbClr val="9F9B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64" name="Rectangle 161"/>
              <p:cNvSpPr>
                <a:spLocks noChangeArrowheads="1"/>
              </p:cNvSpPr>
              <p:nvPr/>
            </p:nvSpPr>
            <p:spPr bwMode="auto">
              <a:xfrm>
                <a:off x="3227" y="2256"/>
                <a:ext cx="4" cy="709"/>
              </a:xfrm>
              <a:prstGeom prst="rect">
                <a:avLst/>
              </a:prstGeom>
              <a:solidFill>
                <a:srgbClr val="9D95B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65" name="Rectangle 162"/>
              <p:cNvSpPr>
                <a:spLocks noChangeArrowheads="1"/>
              </p:cNvSpPr>
              <p:nvPr/>
            </p:nvSpPr>
            <p:spPr bwMode="auto">
              <a:xfrm>
                <a:off x="3231" y="2256"/>
                <a:ext cx="4" cy="709"/>
              </a:xfrm>
              <a:prstGeom prst="rect">
                <a:avLst/>
              </a:prstGeom>
              <a:solidFill>
                <a:srgbClr val="9B90B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66" name="Rectangle 163"/>
              <p:cNvSpPr>
                <a:spLocks noChangeArrowheads="1"/>
              </p:cNvSpPr>
              <p:nvPr/>
            </p:nvSpPr>
            <p:spPr bwMode="auto">
              <a:xfrm>
                <a:off x="3235" y="2256"/>
                <a:ext cx="4" cy="709"/>
              </a:xfrm>
              <a:prstGeom prst="rect">
                <a:avLst/>
              </a:prstGeom>
              <a:solidFill>
                <a:srgbClr val="998AA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67" name="Rectangle 164"/>
              <p:cNvSpPr>
                <a:spLocks noChangeArrowheads="1"/>
              </p:cNvSpPr>
              <p:nvPr/>
            </p:nvSpPr>
            <p:spPr bwMode="auto">
              <a:xfrm>
                <a:off x="3239" y="2256"/>
                <a:ext cx="4" cy="709"/>
              </a:xfrm>
              <a:prstGeom prst="rect">
                <a:avLst/>
              </a:prstGeom>
              <a:solidFill>
                <a:srgbClr val="9685A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68" name="Rectangle 165"/>
              <p:cNvSpPr>
                <a:spLocks noChangeArrowheads="1"/>
              </p:cNvSpPr>
              <p:nvPr/>
            </p:nvSpPr>
            <p:spPr bwMode="auto">
              <a:xfrm>
                <a:off x="3243" y="2256"/>
                <a:ext cx="4" cy="709"/>
              </a:xfrm>
              <a:prstGeom prst="rect">
                <a:avLst/>
              </a:prstGeom>
              <a:solidFill>
                <a:srgbClr val="947FA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69" name="Rectangle 166"/>
              <p:cNvSpPr>
                <a:spLocks noChangeArrowheads="1"/>
              </p:cNvSpPr>
              <p:nvPr/>
            </p:nvSpPr>
            <p:spPr bwMode="auto">
              <a:xfrm>
                <a:off x="3247" y="2256"/>
                <a:ext cx="4" cy="709"/>
              </a:xfrm>
              <a:prstGeom prst="rect">
                <a:avLst/>
              </a:prstGeom>
              <a:solidFill>
                <a:srgbClr val="9279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70" name="Rectangle 167"/>
              <p:cNvSpPr>
                <a:spLocks noChangeArrowheads="1"/>
              </p:cNvSpPr>
              <p:nvPr/>
            </p:nvSpPr>
            <p:spPr bwMode="auto">
              <a:xfrm>
                <a:off x="3251" y="2256"/>
                <a:ext cx="3" cy="709"/>
              </a:xfrm>
              <a:prstGeom prst="rect">
                <a:avLst/>
              </a:prstGeom>
              <a:solidFill>
                <a:srgbClr val="91739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71" name="Rectangle 168"/>
              <p:cNvSpPr>
                <a:spLocks noChangeArrowheads="1"/>
              </p:cNvSpPr>
              <p:nvPr/>
            </p:nvSpPr>
            <p:spPr bwMode="auto">
              <a:xfrm>
                <a:off x="3254" y="2256"/>
                <a:ext cx="4" cy="709"/>
              </a:xfrm>
              <a:prstGeom prst="rect">
                <a:avLst/>
              </a:prstGeom>
              <a:solidFill>
                <a:srgbClr val="8F6E9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72" name="Rectangle 169"/>
              <p:cNvSpPr>
                <a:spLocks noChangeArrowheads="1"/>
              </p:cNvSpPr>
              <p:nvPr/>
            </p:nvSpPr>
            <p:spPr bwMode="auto">
              <a:xfrm>
                <a:off x="3258" y="2256"/>
                <a:ext cx="4" cy="709"/>
              </a:xfrm>
              <a:prstGeom prst="rect">
                <a:avLst/>
              </a:prstGeom>
              <a:solidFill>
                <a:srgbClr val="8E68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73" name="Rectangle 170"/>
              <p:cNvSpPr>
                <a:spLocks noChangeArrowheads="1"/>
              </p:cNvSpPr>
              <p:nvPr/>
            </p:nvSpPr>
            <p:spPr bwMode="auto">
              <a:xfrm>
                <a:off x="3262" y="2256"/>
                <a:ext cx="4" cy="709"/>
              </a:xfrm>
              <a:prstGeom prst="rect">
                <a:avLst/>
              </a:prstGeom>
              <a:solidFill>
                <a:srgbClr val="8C629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74" name="Rectangle 171"/>
              <p:cNvSpPr>
                <a:spLocks noChangeArrowheads="1"/>
              </p:cNvSpPr>
              <p:nvPr/>
            </p:nvSpPr>
            <p:spPr bwMode="auto">
              <a:xfrm>
                <a:off x="3266" y="2256"/>
                <a:ext cx="4" cy="709"/>
              </a:xfrm>
              <a:prstGeom prst="rect">
                <a:avLst/>
              </a:prstGeom>
              <a:solidFill>
                <a:srgbClr val="8B5C9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75" name="Rectangle 172"/>
              <p:cNvSpPr>
                <a:spLocks noChangeArrowheads="1"/>
              </p:cNvSpPr>
              <p:nvPr/>
            </p:nvSpPr>
            <p:spPr bwMode="auto">
              <a:xfrm>
                <a:off x="3270" y="2256"/>
                <a:ext cx="4" cy="709"/>
              </a:xfrm>
              <a:prstGeom prst="rect">
                <a:avLst/>
              </a:prstGeom>
              <a:solidFill>
                <a:srgbClr val="8A579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76" name="Rectangle 173"/>
              <p:cNvSpPr>
                <a:spLocks noChangeArrowheads="1"/>
              </p:cNvSpPr>
              <p:nvPr/>
            </p:nvSpPr>
            <p:spPr bwMode="auto">
              <a:xfrm>
                <a:off x="3274" y="2256"/>
                <a:ext cx="4" cy="709"/>
              </a:xfrm>
              <a:prstGeom prst="rect">
                <a:avLst/>
              </a:prstGeom>
              <a:solidFill>
                <a:srgbClr val="88519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77" name="Rectangle 174"/>
              <p:cNvSpPr>
                <a:spLocks noChangeArrowheads="1"/>
              </p:cNvSpPr>
              <p:nvPr/>
            </p:nvSpPr>
            <p:spPr bwMode="auto">
              <a:xfrm>
                <a:off x="3278" y="2256"/>
                <a:ext cx="4" cy="709"/>
              </a:xfrm>
              <a:prstGeom prst="rect">
                <a:avLst/>
              </a:prstGeom>
              <a:solidFill>
                <a:srgbClr val="874B8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78" name="Rectangle 175"/>
              <p:cNvSpPr>
                <a:spLocks noChangeArrowheads="1"/>
              </p:cNvSpPr>
              <p:nvPr/>
            </p:nvSpPr>
            <p:spPr bwMode="auto">
              <a:xfrm>
                <a:off x="3282" y="2256"/>
                <a:ext cx="4" cy="709"/>
              </a:xfrm>
              <a:prstGeom prst="rect">
                <a:avLst/>
              </a:prstGeom>
              <a:solidFill>
                <a:srgbClr val="86458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79" name="Rectangle 176"/>
              <p:cNvSpPr>
                <a:spLocks noChangeArrowheads="1"/>
              </p:cNvSpPr>
              <p:nvPr/>
            </p:nvSpPr>
            <p:spPr bwMode="auto">
              <a:xfrm>
                <a:off x="3286" y="2256"/>
                <a:ext cx="4" cy="709"/>
              </a:xfrm>
              <a:prstGeom prst="rect">
                <a:avLst/>
              </a:prstGeom>
              <a:solidFill>
                <a:srgbClr val="85408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0" name="Rectangle 177"/>
              <p:cNvSpPr>
                <a:spLocks noChangeArrowheads="1"/>
              </p:cNvSpPr>
              <p:nvPr/>
            </p:nvSpPr>
            <p:spPr bwMode="auto">
              <a:xfrm>
                <a:off x="3290" y="2256"/>
                <a:ext cx="4" cy="709"/>
              </a:xfrm>
              <a:prstGeom prst="rect">
                <a:avLst/>
              </a:prstGeom>
              <a:solidFill>
                <a:srgbClr val="843A8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1" name="Rectangle 178"/>
              <p:cNvSpPr>
                <a:spLocks noChangeArrowheads="1"/>
              </p:cNvSpPr>
              <p:nvPr/>
            </p:nvSpPr>
            <p:spPr bwMode="auto">
              <a:xfrm>
                <a:off x="3294" y="2256"/>
                <a:ext cx="3" cy="709"/>
              </a:xfrm>
              <a:prstGeom prst="rect">
                <a:avLst/>
              </a:prstGeom>
              <a:solidFill>
                <a:srgbClr val="83348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2" name="Rectangle 179"/>
              <p:cNvSpPr>
                <a:spLocks noChangeArrowheads="1"/>
              </p:cNvSpPr>
              <p:nvPr/>
            </p:nvSpPr>
            <p:spPr bwMode="auto">
              <a:xfrm>
                <a:off x="3297" y="2256"/>
                <a:ext cx="4" cy="709"/>
              </a:xfrm>
              <a:prstGeom prst="rect">
                <a:avLst/>
              </a:prstGeom>
              <a:solidFill>
                <a:srgbClr val="832F8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3" name="Rectangle 180"/>
              <p:cNvSpPr>
                <a:spLocks noChangeArrowheads="1"/>
              </p:cNvSpPr>
              <p:nvPr/>
            </p:nvSpPr>
            <p:spPr bwMode="auto">
              <a:xfrm>
                <a:off x="3301" y="2256"/>
                <a:ext cx="4" cy="709"/>
              </a:xfrm>
              <a:prstGeom prst="rect">
                <a:avLst/>
              </a:prstGeom>
              <a:solidFill>
                <a:srgbClr val="82288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4" name="Rectangle 181"/>
              <p:cNvSpPr>
                <a:spLocks noChangeArrowheads="1"/>
              </p:cNvSpPr>
              <p:nvPr/>
            </p:nvSpPr>
            <p:spPr bwMode="auto">
              <a:xfrm>
                <a:off x="3305" y="2256"/>
                <a:ext cx="4" cy="709"/>
              </a:xfrm>
              <a:prstGeom prst="rect">
                <a:avLst/>
              </a:prstGeom>
              <a:solidFill>
                <a:srgbClr val="811D8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5" name="Rectangle 182"/>
              <p:cNvSpPr>
                <a:spLocks noChangeArrowheads="1"/>
              </p:cNvSpPr>
              <p:nvPr/>
            </p:nvSpPr>
            <p:spPr bwMode="auto">
              <a:xfrm>
                <a:off x="3309" y="2256"/>
                <a:ext cx="4" cy="709"/>
              </a:xfrm>
              <a:prstGeom prst="rect">
                <a:avLst/>
              </a:prstGeom>
              <a:solidFill>
                <a:srgbClr val="81118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6" name="Rectangle 183"/>
              <p:cNvSpPr>
                <a:spLocks noChangeArrowheads="1"/>
              </p:cNvSpPr>
              <p:nvPr/>
            </p:nvSpPr>
            <p:spPr bwMode="auto">
              <a:xfrm>
                <a:off x="3313" y="2256"/>
                <a:ext cx="4" cy="709"/>
              </a:xfrm>
              <a:prstGeom prst="rect">
                <a:avLst/>
              </a:prstGeom>
              <a:solidFill>
                <a:srgbClr val="80068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7" name="Rectangle 184"/>
              <p:cNvSpPr>
                <a:spLocks noChangeArrowheads="1"/>
              </p:cNvSpPr>
              <p:nvPr/>
            </p:nvSpPr>
            <p:spPr bwMode="auto">
              <a:xfrm>
                <a:off x="3305" y="2350"/>
                <a:ext cx="231" cy="7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8" name="Rectangle 185"/>
              <p:cNvSpPr>
                <a:spLocks noChangeArrowheads="1"/>
              </p:cNvSpPr>
              <p:nvPr/>
            </p:nvSpPr>
            <p:spPr bwMode="auto">
              <a:xfrm>
                <a:off x="3896" y="2287"/>
                <a:ext cx="4" cy="678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9" name="Rectangle 186"/>
              <p:cNvSpPr>
                <a:spLocks noChangeArrowheads="1"/>
              </p:cNvSpPr>
              <p:nvPr/>
            </p:nvSpPr>
            <p:spPr bwMode="auto">
              <a:xfrm>
                <a:off x="3900" y="2287"/>
                <a:ext cx="4" cy="678"/>
              </a:xfrm>
              <a:prstGeom prst="rect">
                <a:avLst/>
              </a:prstGeom>
              <a:solidFill>
                <a:srgbClr val="CCFEF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0" name="Rectangle 187"/>
              <p:cNvSpPr>
                <a:spLocks noChangeArrowheads="1"/>
              </p:cNvSpPr>
              <p:nvPr/>
            </p:nvSpPr>
            <p:spPr bwMode="auto">
              <a:xfrm>
                <a:off x="3904" y="2287"/>
                <a:ext cx="4" cy="678"/>
              </a:xfrm>
              <a:prstGeom prst="rect">
                <a:avLst/>
              </a:prstGeom>
              <a:solidFill>
                <a:srgbClr val="CBFEF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1" name="Rectangle 188"/>
              <p:cNvSpPr>
                <a:spLocks noChangeArrowheads="1"/>
              </p:cNvSpPr>
              <p:nvPr/>
            </p:nvSpPr>
            <p:spPr bwMode="auto">
              <a:xfrm>
                <a:off x="3908" y="2287"/>
                <a:ext cx="4" cy="678"/>
              </a:xfrm>
              <a:prstGeom prst="rect">
                <a:avLst/>
              </a:prstGeom>
              <a:solidFill>
                <a:srgbClr val="CBFDF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2" name="Rectangle 189"/>
              <p:cNvSpPr>
                <a:spLocks noChangeArrowheads="1"/>
              </p:cNvSpPr>
              <p:nvPr/>
            </p:nvSpPr>
            <p:spPr bwMode="auto">
              <a:xfrm>
                <a:off x="3912" y="2287"/>
                <a:ext cx="3" cy="678"/>
              </a:xfrm>
              <a:prstGeom prst="rect">
                <a:avLst/>
              </a:prstGeom>
              <a:solidFill>
                <a:srgbClr val="CBFCF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3" name="Rectangle 190"/>
              <p:cNvSpPr>
                <a:spLocks noChangeArrowheads="1"/>
              </p:cNvSpPr>
              <p:nvPr/>
            </p:nvSpPr>
            <p:spPr bwMode="auto">
              <a:xfrm>
                <a:off x="3915" y="2287"/>
                <a:ext cx="4" cy="678"/>
              </a:xfrm>
              <a:prstGeom prst="rect">
                <a:avLst/>
              </a:prstGeom>
              <a:solidFill>
                <a:srgbClr val="CAFCF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4" name="Rectangle 191"/>
              <p:cNvSpPr>
                <a:spLocks noChangeArrowheads="1"/>
              </p:cNvSpPr>
              <p:nvPr/>
            </p:nvSpPr>
            <p:spPr bwMode="auto">
              <a:xfrm>
                <a:off x="3919" y="2287"/>
                <a:ext cx="4" cy="678"/>
              </a:xfrm>
              <a:prstGeom prst="rect">
                <a:avLst/>
              </a:prstGeom>
              <a:solidFill>
                <a:srgbClr val="C9FBF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5" name="Rectangle 192"/>
              <p:cNvSpPr>
                <a:spLocks noChangeArrowheads="1"/>
              </p:cNvSpPr>
              <p:nvPr/>
            </p:nvSpPr>
            <p:spPr bwMode="auto">
              <a:xfrm>
                <a:off x="3923" y="2287"/>
                <a:ext cx="4" cy="678"/>
              </a:xfrm>
              <a:prstGeom prst="rect">
                <a:avLst/>
              </a:prstGeom>
              <a:solidFill>
                <a:srgbClr val="C9FAF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6" name="Rectangle 193"/>
              <p:cNvSpPr>
                <a:spLocks noChangeArrowheads="1"/>
              </p:cNvSpPr>
              <p:nvPr/>
            </p:nvSpPr>
            <p:spPr bwMode="auto">
              <a:xfrm>
                <a:off x="3927" y="2287"/>
                <a:ext cx="4" cy="678"/>
              </a:xfrm>
              <a:prstGeom prst="rect">
                <a:avLst/>
              </a:prstGeom>
              <a:solidFill>
                <a:srgbClr val="C8F8F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7" name="Rectangle 194"/>
              <p:cNvSpPr>
                <a:spLocks noChangeArrowheads="1"/>
              </p:cNvSpPr>
              <p:nvPr/>
            </p:nvSpPr>
            <p:spPr bwMode="auto">
              <a:xfrm>
                <a:off x="3931" y="2287"/>
                <a:ext cx="4" cy="678"/>
              </a:xfrm>
              <a:prstGeom prst="rect">
                <a:avLst/>
              </a:prstGeom>
              <a:solidFill>
                <a:srgbClr val="C8F7F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8" name="Rectangle 195"/>
              <p:cNvSpPr>
                <a:spLocks noChangeArrowheads="1"/>
              </p:cNvSpPr>
              <p:nvPr/>
            </p:nvSpPr>
            <p:spPr bwMode="auto">
              <a:xfrm>
                <a:off x="3935" y="2287"/>
                <a:ext cx="4" cy="678"/>
              </a:xfrm>
              <a:prstGeom prst="rect">
                <a:avLst/>
              </a:prstGeom>
              <a:solidFill>
                <a:srgbClr val="C7F6F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9" name="Rectangle 196"/>
              <p:cNvSpPr>
                <a:spLocks noChangeArrowheads="1"/>
              </p:cNvSpPr>
              <p:nvPr/>
            </p:nvSpPr>
            <p:spPr bwMode="auto">
              <a:xfrm>
                <a:off x="3939" y="2287"/>
                <a:ext cx="4" cy="678"/>
              </a:xfrm>
              <a:prstGeom prst="rect">
                <a:avLst/>
              </a:prstGeom>
              <a:solidFill>
                <a:srgbClr val="C7F4F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0" name="Rectangle 197"/>
              <p:cNvSpPr>
                <a:spLocks noChangeArrowheads="1"/>
              </p:cNvSpPr>
              <p:nvPr/>
            </p:nvSpPr>
            <p:spPr bwMode="auto">
              <a:xfrm>
                <a:off x="3943" y="2287"/>
                <a:ext cx="4" cy="678"/>
              </a:xfrm>
              <a:prstGeom prst="rect">
                <a:avLst/>
              </a:prstGeom>
              <a:solidFill>
                <a:srgbClr val="C5F2F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1" name="Rectangle 198"/>
              <p:cNvSpPr>
                <a:spLocks noChangeArrowheads="1"/>
              </p:cNvSpPr>
              <p:nvPr/>
            </p:nvSpPr>
            <p:spPr bwMode="auto">
              <a:xfrm>
                <a:off x="3947" y="2287"/>
                <a:ext cx="4" cy="678"/>
              </a:xfrm>
              <a:prstGeom prst="rect">
                <a:avLst/>
              </a:prstGeom>
              <a:solidFill>
                <a:srgbClr val="C4F0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2" name="Rectangle 199"/>
              <p:cNvSpPr>
                <a:spLocks noChangeArrowheads="1"/>
              </p:cNvSpPr>
              <p:nvPr/>
            </p:nvSpPr>
            <p:spPr bwMode="auto">
              <a:xfrm>
                <a:off x="3951" y="2287"/>
                <a:ext cx="4" cy="678"/>
              </a:xfrm>
              <a:prstGeom prst="rect">
                <a:avLst/>
              </a:prstGeom>
              <a:solidFill>
                <a:srgbClr val="C3EE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3" name="Rectangle 200"/>
              <p:cNvSpPr>
                <a:spLocks noChangeArrowheads="1"/>
              </p:cNvSpPr>
              <p:nvPr/>
            </p:nvSpPr>
            <p:spPr bwMode="auto">
              <a:xfrm>
                <a:off x="3955" y="2287"/>
                <a:ext cx="3" cy="678"/>
              </a:xfrm>
              <a:prstGeom prst="rect">
                <a:avLst/>
              </a:prstGeom>
              <a:solidFill>
                <a:srgbClr val="C2EC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4" name="Rectangle 201"/>
              <p:cNvSpPr>
                <a:spLocks noChangeArrowheads="1"/>
              </p:cNvSpPr>
              <p:nvPr/>
            </p:nvSpPr>
            <p:spPr bwMode="auto">
              <a:xfrm>
                <a:off x="3958" y="2287"/>
                <a:ext cx="4" cy="678"/>
              </a:xfrm>
              <a:prstGeom prst="rect">
                <a:avLst/>
              </a:prstGeom>
              <a:solidFill>
                <a:srgbClr val="C1EAE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5" name="Rectangle 202"/>
              <p:cNvSpPr>
                <a:spLocks noChangeArrowheads="1"/>
              </p:cNvSpPr>
              <p:nvPr/>
            </p:nvSpPr>
            <p:spPr bwMode="auto">
              <a:xfrm>
                <a:off x="3962" y="2287"/>
                <a:ext cx="4" cy="678"/>
              </a:xfrm>
              <a:prstGeom prst="rect">
                <a:avLst/>
              </a:prstGeom>
              <a:solidFill>
                <a:srgbClr val="C0E7E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6" name="Rectangle 203"/>
              <p:cNvSpPr>
                <a:spLocks noChangeArrowheads="1"/>
              </p:cNvSpPr>
              <p:nvPr/>
            </p:nvSpPr>
            <p:spPr bwMode="auto">
              <a:xfrm>
                <a:off x="3966" y="2287"/>
                <a:ext cx="4" cy="678"/>
              </a:xfrm>
              <a:prstGeom prst="rect">
                <a:avLst/>
              </a:prstGeom>
              <a:solidFill>
                <a:srgbClr val="BFE5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7" name="Rectangle 204"/>
              <p:cNvSpPr>
                <a:spLocks noChangeArrowheads="1"/>
              </p:cNvSpPr>
              <p:nvPr/>
            </p:nvSpPr>
            <p:spPr bwMode="auto">
              <a:xfrm>
                <a:off x="3970" y="2287"/>
                <a:ext cx="4" cy="678"/>
              </a:xfrm>
              <a:prstGeom prst="rect">
                <a:avLst/>
              </a:prstGeom>
              <a:solidFill>
                <a:srgbClr val="BDE2E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8" name="Group 406"/>
            <p:cNvGrpSpPr>
              <a:grpSpLocks/>
            </p:cNvGrpSpPr>
            <p:nvPr/>
          </p:nvGrpSpPr>
          <p:grpSpPr bwMode="auto">
            <a:xfrm>
              <a:off x="1698" y="2182"/>
              <a:ext cx="2648" cy="1029"/>
              <a:chOff x="1698" y="2182"/>
              <a:chExt cx="2648" cy="1029"/>
            </a:xfrm>
          </p:grpSpPr>
          <p:sp>
            <p:nvSpPr>
              <p:cNvPr id="108" name="Rectangle 206"/>
              <p:cNvSpPr>
                <a:spLocks noChangeArrowheads="1"/>
              </p:cNvSpPr>
              <p:nvPr/>
            </p:nvSpPr>
            <p:spPr bwMode="auto">
              <a:xfrm>
                <a:off x="3974" y="2287"/>
                <a:ext cx="4" cy="678"/>
              </a:xfrm>
              <a:prstGeom prst="rect">
                <a:avLst/>
              </a:prstGeom>
              <a:solidFill>
                <a:srgbClr val="BCDEE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09" name="Rectangle 207"/>
              <p:cNvSpPr>
                <a:spLocks noChangeArrowheads="1"/>
              </p:cNvSpPr>
              <p:nvPr/>
            </p:nvSpPr>
            <p:spPr bwMode="auto">
              <a:xfrm>
                <a:off x="3978" y="2287"/>
                <a:ext cx="4" cy="678"/>
              </a:xfrm>
              <a:prstGeom prst="rect">
                <a:avLst/>
              </a:prstGeom>
              <a:solidFill>
                <a:srgbClr val="BADB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0" name="Rectangle 208"/>
              <p:cNvSpPr>
                <a:spLocks noChangeArrowheads="1"/>
              </p:cNvSpPr>
              <p:nvPr/>
            </p:nvSpPr>
            <p:spPr bwMode="auto">
              <a:xfrm>
                <a:off x="3982" y="2287"/>
                <a:ext cx="4" cy="678"/>
              </a:xfrm>
              <a:prstGeom prst="rect">
                <a:avLst/>
              </a:prstGeom>
              <a:solidFill>
                <a:srgbClr val="B8D8E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1" name="Rectangle 209"/>
              <p:cNvSpPr>
                <a:spLocks noChangeArrowheads="1"/>
              </p:cNvSpPr>
              <p:nvPr/>
            </p:nvSpPr>
            <p:spPr bwMode="auto">
              <a:xfrm>
                <a:off x="3986" y="2287"/>
                <a:ext cx="4" cy="678"/>
              </a:xfrm>
              <a:prstGeom prst="rect">
                <a:avLst/>
              </a:prstGeom>
              <a:solidFill>
                <a:srgbClr val="B7D4D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2" name="Rectangle 210"/>
              <p:cNvSpPr>
                <a:spLocks noChangeArrowheads="1"/>
              </p:cNvSpPr>
              <p:nvPr/>
            </p:nvSpPr>
            <p:spPr bwMode="auto">
              <a:xfrm>
                <a:off x="3990" y="2287"/>
                <a:ext cx="4" cy="678"/>
              </a:xfrm>
              <a:prstGeom prst="rect">
                <a:avLst/>
              </a:prstGeom>
              <a:solidFill>
                <a:srgbClr val="B5D0D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3" name="Rectangle 211"/>
              <p:cNvSpPr>
                <a:spLocks noChangeArrowheads="1"/>
              </p:cNvSpPr>
              <p:nvPr/>
            </p:nvSpPr>
            <p:spPr bwMode="auto">
              <a:xfrm>
                <a:off x="3994" y="2287"/>
                <a:ext cx="4" cy="678"/>
              </a:xfrm>
              <a:prstGeom prst="rect">
                <a:avLst/>
              </a:prstGeom>
              <a:solidFill>
                <a:srgbClr val="B4CCD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4" name="Rectangle 212"/>
              <p:cNvSpPr>
                <a:spLocks noChangeArrowheads="1"/>
              </p:cNvSpPr>
              <p:nvPr/>
            </p:nvSpPr>
            <p:spPr bwMode="auto">
              <a:xfrm>
                <a:off x="3998" y="2287"/>
                <a:ext cx="3" cy="678"/>
              </a:xfrm>
              <a:prstGeom prst="rect">
                <a:avLst/>
              </a:prstGeom>
              <a:solidFill>
                <a:srgbClr val="B2C8D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5" name="Rectangle 213"/>
              <p:cNvSpPr>
                <a:spLocks noChangeArrowheads="1"/>
              </p:cNvSpPr>
              <p:nvPr/>
            </p:nvSpPr>
            <p:spPr bwMode="auto">
              <a:xfrm>
                <a:off x="4001" y="2287"/>
                <a:ext cx="4" cy="678"/>
              </a:xfrm>
              <a:prstGeom prst="rect">
                <a:avLst/>
              </a:prstGeom>
              <a:solidFill>
                <a:srgbClr val="AFC3D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6" name="Rectangle 214"/>
              <p:cNvSpPr>
                <a:spLocks noChangeArrowheads="1"/>
              </p:cNvSpPr>
              <p:nvPr/>
            </p:nvSpPr>
            <p:spPr bwMode="auto">
              <a:xfrm>
                <a:off x="4005" y="2287"/>
                <a:ext cx="4" cy="678"/>
              </a:xfrm>
              <a:prstGeom prst="rect">
                <a:avLst/>
              </a:prstGeom>
              <a:solidFill>
                <a:srgbClr val="ADBFC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7" name="Rectangle 215"/>
              <p:cNvSpPr>
                <a:spLocks noChangeArrowheads="1"/>
              </p:cNvSpPr>
              <p:nvPr/>
            </p:nvSpPr>
            <p:spPr bwMode="auto">
              <a:xfrm>
                <a:off x="4009" y="2287"/>
                <a:ext cx="4" cy="678"/>
              </a:xfrm>
              <a:prstGeom prst="rect">
                <a:avLst/>
              </a:prstGeom>
              <a:solidFill>
                <a:srgbClr val="ABBA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8" name="Rectangle 216"/>
              <p:cNvSpPr>
                <a:spLocks noChangeArrowheads="1"/>
              </p:cNvSpPr>
              <p:nvPr/>
            </p:nvSpPr>
            <p:spPr bwMode="auto">
              <a:xfrm>
                <a:off x="4013" y="2287"/>
                <a:ext cx="4" cy="678"/>
              </a:xfrm>
              <a:prstGeom prst="rect">
                <a:avLst/>
              </a:prstGeom>
              <a:solidFill>
                <a:srgbClr val="A9B5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9" name="Rectangle 217"/>
              <p:cNvSpPr>
                <a:spLocks noChangeArrowheads="1"/>
              </p:cNvSpPr>
              <p:nvPr/>
            </p:nvSpPr>
            <p:spPr bwMode="auto">
              <a:xfrm>
                <a:off x="4017" y="2287"/>
                <a:ext cx="4" cy="678"/>
              </a:xfrm>
              <a:prstGeom prst="rect">
                <a:avLst/>
              </a:prstGeom>
              <a:solidFill>
                <a:srgbClr val="A7B0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0" name="Rectangle 218"/>
              <p:cNvSpPr>
                <a:spLocks noChangeArrowheads="1"/>
              </p:cNvSpPr>
              <p:nvPr/>
            </p:nvSpPr>
            <p:spPr bwMode="auto">
              <a:xfrm>
                <a:off x="4021" y="2287"/>
                <a:ext cx="4" cy="678"/>
              </a:xfrm>
              <a:prstGeom prst="rect">
                <a:avLst/>
              </a:prstGeom>
              <a:solidFill>
                <a:srgbClr val="A5ABC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1" name="Rectangle 219"/>
              <p:cNvSpPr>
                <a:spLocks noChangeArrowheads="1"/>
              </p:cNvSpPr>
              <p:nvPr/>
            </p:nvSpPr>
            <p:spPr bwMode="auto">
              <a:xfrm>
                <a:off x="4025" y="2287"/>
                <a:ext cx="4" cy="678"/>
              </a:xfrm>
              <a:prstGeom prst="rect">
                <a:avLst/>
              </a:prstGeom>
              <a:solidFill>
                <a:srgbClr val="A2A6B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2" name="Rectangle 220"/>
              <p:cNvSpPr>
                <a:spLocks noChangeArrowheads="1"/>
              </p:cNvSpPr>
              <p:nvPr/>
            </p:nvSpPr>
            <p:spPr bwMode="auto">
              <a:xfrm>
                <a:off x="4029" y="2287"/>
                <a:ext cx="4" cy="678"/>
              </a:xfrm>
              <a:prstGeom prst="rect">
                <a:avLst/>
              </a:prstGeom>
              <a:solidFill>
                <a:srgbClr val="A1A1B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3" name="Rectangle 221"/>
              <p:cNvSpPr>
                <a:spLocks noChangeArrowheads="1"/>
              </p:cNvSpPr>
              <p:nvPr/>
            </p:nvSpPr>
            <p:spPr bwMode="auto">
              <a:xfrm>
                <a:off x="4033" y="2287"/>
                <a:ext cx="4" cy="678"/>
              </a:xfrm>
              <a:prstGeom prst="rect">
                <a:avLst/>
              </a:prstGeom>
              <a:solidFill>
                <a:srgbClr val="9F9B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4" name="Rectangle 222"/>
              <p:cNvSpPr>
                <a:spLocks noChangeArrowheads="1"/>
              </p:cNvSpPr>
              <p:nvPr/>
            </p:nvSpPr>
            <p:spPr bwMode="auto">
              <a:xfrm>
                <a:off x="4037" y="2287"/>
                <a:ext cx="4" cy="678"/>
              </a:xfrm>
              <a:prstGeom prst="rect">
                <a:avLst/>
              </a:prstGeom>
              <a:solidFill>
                <a:srgbClr val="9D95B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5" name="Rectangle 223"/>
              <p:cNvSpPr>
                <a:spLocks noChangeArrowheads="1"/>
              </p:cNvSpPr>
              <p:nvPr/>
            </p:nvSpPr>
            <p:spPr bwMode="auto">
              <a:xfrm>
                <a:off x="4041" y="2287"/>
                <a:ext cx="4" cy="678"/>
              </a:xfrm>
              <a:prstGeom prst="rect">
                <a:avLst/>
              </a:prstGeom>
              <a:solidFill>
                <a:srgbClr val="9B90B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6" name="Rectangle 224"/>
              <p:cNvSpPr>
                <a:spLocks noChangeArrowheads="1"/>
              </p:cNvSpPr>
              <p:nvPr/>
            </p:nvSpPr>
            <p:spPr bwMode="auto">
              <a:xfrm>
                <a:off x="4045" y="2287"/>
                <a:ext cx="3" cy="678"/>
              </a:xfrm>
              <a:prstGeom prst="rect">
                <a:avLst/>
              </a:prstGeom>
              <a:solidFill>
                <a:srgbClr val="998AA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7" name="Rectangle 225"/>
              <p:cNvSpPr>
                <a:spLocks noChangeArrowheads="1"/>
              </p:cNvSpPr>
              <p:nvPr/>
            </p:nvSpPr>
            <p:spPr bwMode="auto">
              <a:xfrm>
                <a:off x="4048" y="2287"/>
                <a:ext cx="4" cy="678"/>
              </a:xfrm>
              <a:prstGeom prst="rect">
                <a:avLst/>
              </a:prstGeom>
              <a:solidFill>
                <a:srgbClr val="9685A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8" name="Rectangle 226"/>
              <p:cNvSpPr>
                <a:spLocks noChangeArrowheads="1"/>
              </p:cNvSpPr>
              <p:nvPr/>
            </p:nvSpPr>
            <p:spPr bwMode="auto">
              <a:xfrm>
                <a:off x="4052" y="2287"/>
                <a:ext cx="4" cy="678"/>
              </a:xfrm>
              <a:prstGeom prst="rect">
                <a:avLst/>
              </a:prstGeom>
              <a:solidFill>
                <a:srgbClr val="947FA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9" name="Rectangle 227"/>
              <p:cNvSpPr>
                <a:spLocks noChangeArrowheads="1"/>
              </p:cNvSpPr>
              <p:nvPr/>
            </p:nvSpPr>
            <p:spPr bwMode="auto">
              <a:xfrm>
                <a:off x="4056" y="2287"/>
                <a:ext cx="4" cy="678"/>
              </a:xfrm>
              <a:prstGeom prst="rect">
                <a:avLst/>
              </a:prstGeom>
              <a:solidFill>
                <a:srgbClr val="9279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0" name="Rectangle 228"/>
              <p:cNvSpPr>
                <a:spLocks noChangeArrowheads="1"/>
              </p:cNvSpPr>
              <p:nvPr/>
            </p:nvSpPr>
            <p:spPr bwMode="auto">
              <a:xfrm>
                <a:off x="4060" y="2287"/>
                <a:ext cx="4" cy="678"/>
              </a:xfrm>
              <a:prstGeom prst="rect">
                <a:avLst/>
              </a:prstGeom>
              <a:solidFill>
                <a:srgbClr val="91739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1" name="Rectangle 229"/>
              <p:cNvSpPr>
                <a:spLocks noChangeArrowheads="1"/>
              </p:cNvSpPr>
              <p:nvPr/>
            </p:nvSpPr>
            <p:spPr bwMode="auto">
              <a:xfrm>
                <a:off x="4064" y="2287"/>
                <a:ext cx="4" cy="678"/>
              </a:xfrm>
              <a:prstGeom prst="rect">
                <a:avLst/>
              </a:prstGeom>
              <a:solidFill>
                <a:srgbClr val="8F6E9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2" name="Rectangle 230"/>
              <p:cNvSpPr>
                <a:spLocks noChangeArrowheads="1"/>
              </p:cNvSpPr>
              <p:nvPr/>
            </p:nvSpPr>
            <p:spPr bwMode="auto">
              <a:xfrm>
                <a:off x="4068" y="2287"/>
                <a:ext cx="4" cy="678"/>
              </a:xfrm>
              <a:prstGeom prst="rect">
                <a:avLst/>
              </a:prstGeom>
              <a:solidFill>
                <a:srgbClr val="8E68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" name="Rectangle 231"/>
              <p:cNvSpPr>
                <a:spLocks noChangeArrowheads="1"/>
              </p:cNvSpPr>
              <p:nvPr/>
            </p:nvSpPr>
            <p:spPr bwMode="auto">
              <a:xfrm>
                <a:off x="4072" y="2287"/>
                <a:ext cx="4" cy="678"/>
              </a:xfrm>
              <a:prstGeom prst="rect">
                <a:avLst/>
              </a:prstGeom>
              <a:solidFill>
                <a:srgbClr val="8C629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4" name="Rectangle 232"/>
              <p:cNvSpPr>
                <a:spLocks noChangeArrowheads="1"/>
              </p:cNvSpPr>
              <p:nvPr/>
            </p:nvSpPr>
            <p:spPr bwMode="auto">
              <a:xfrm>
                <a:off x="4076" y="2287"/>
                <a:ext cx="4" cy="678"/>
              </a:xfrm>
              <a:prstGeom prst="rect">
                <a:avLst/>
              </a:prstGeom>
              <a:solidFill>
                <a:srgbClr val="8B5C9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5" name="Rectangle 233"/>
              <p:cNvSpPr>
                <a:spLocks noChangeArrowheads="1"/>
              </p:cNvSpPr>
              <p:nvPr/>
            </p:nvSpPr>
            <p:spPr bwMode="auto">
              <a:xfrm>
                <a:off x="4080" y="2287"/>
                <a:ext cx="4" cy="678"/>
              </a:xfrm>
              <a:prstGeom prst="rect">
                <a:avLst/>
              </a:prstGeom>
              <a:solidFill>
                <a:srgbClr val="8A579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6" name="Rectangle 234"/>
              <p:cNvSpPr>
                <a:spLocks noChangeArrowheads="1"/>
              </p:cNvSpPr>
              <p:nvPr/>
            </p:nvSpPr>
            <p:spPr bwMode="auto">
              <a:xfrm>
                <a:off x="4084" y="2287"/>
                <a:ext cx="4" cy="678"/>
              </a:xfrm>
              <a:prstGeom prst="rect">
                <a:avLst/>
              </a:prstGeom>
              <a:solidFill>
                <a:srgbClr val="88519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7" name="Rectangle 235"/>
              <p:cNvSpPr>
                <a:spLocks noChangeArrowheads="1"/>
              </p:cNvSpPr>
              <p:nvPr/>
            </p:nvSpPr>
            <p:spPr bwMode="auto">
              <a:xfrm>
                <a:off x="4088" y="2287"/>
                <a:ext cx="3" cy="678"/>
              </a:xfrm>
              <a:prstGeom prst="rect">
                <a:avLst/>
              </a:prstGeom>
              <a:solidFill>
                <a:srgbClr val="874B8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8" name="Rectangle 236"/>
              <p:cNvSpPr>
                <a:spLocks noChangeArrowheads="1"/>
              </p:cNvSpPr>
              <p:nvPr/>
            </p:nvSpPr>
            <p:spPr bwMode="auto">
              <a:xfrm>
                <a:off x="4091" y="2287"/>
                <a:ext cx="4" cy="678"/>
              </a:xfrm>
              <a:prstGeom prst="rect">
                <a:avLst/>
              </a:prstGeom>
              <a:solidFill>
                <a:srgbClr val="86458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9" name="Rectangle 237"/>
              <p:cNvSpPr>
                <a:spLocks noChangeArrowheads="1"/>
              </p:cNvSpPr>
              <p:nvPr/>
            </p:nvSpPr>
            <p:spPr bwMode="auto">
              <a:xfrm>
                <a:off x="4095" y="2287"/>
                <a:ext cx="4" cy="678"/>
              </a:xfrm>
              <a:prstGeom prst="rect">
                <a:avLst/>
              </a:prstGeom>
              <a:solidFill>
                <a:srgbClr val="85408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0" name="Rectangle 238"/>
              <p:cNvSpPr>
                <a:spLocks noChangeArrowheads="1"/>
              </p:cNvSpPr>
              <p:nvPr/>
            </p:nvSpPr>
            <p:spPr bwMode="auto">
              <a:xfrm>
                <a:off x="4099" y="2287"/>
                <a:ext cx="4" cy="678"/>
              </a:xfrm>
              <a:prstGeom prst="rect">
                <a:avLst/>
              </a:prstGeom>
              <a:solidFill>
                <a:srgbClr val="843A8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1" name="Rectangle 239"/>
              <p:cNvSpPr>
                <a:spLocks noChangeArrowheads="1"/>
              </p:cNvSpPr>
              <p:nvPr/>
            </p:nvSpPr>
            <p:spPr bwMode="auto">
              <a:xfrm>
                <a:off x="4103" y="2287"/>
                <a:ext cx="4" cy="678"/>
              </a:xfrm>
              <a:prstGeom prst="rect">
                <a:avLst/>
              </a:prstGeom>
              <a:solidFill>
                <a:srgbClr val="83348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2" name="Rectangle 240"/>
              <p:cNvSpPr>
                <a:spLocks noChangeArrowheads="1"/>
              </p:cNvSpPr>
              <p:nvPr/>
            </p:nvSpPr>
            <p:spPr bwMode="auto">
              <a:xfrm>
                <a:off x="4107" y="2287"/>
                <a:ext cx="4" cy="678"/>
              </a:xfrm>
              <a:prstGeom prst="rect">
                <a:avLst/>
              </a:prstGeom>
              <a:solidFill>
                <a:srgbClr val="832F8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3" name="Rectangle 241"/>
              <p:cNvSpPr>
                <a:spLocks noChangeArrowheads="1"/>
              </p:cNvSpPr>
              <p:nvPr/>
            </p:nvSpPr>
            <p:spPr bwMode="auto">
              <a:xfrm>
                <a:off x="4111" y="2287"/>
                <a:ext cx="4" cy="678"/>
              </a:xfrm>
              <a:prstGeom prst="rect">
                <a:avLst/>
              </a:prstGeom>
              <a:solidFill>
                <a:srgbClr val="82288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4" name="Rectangle 242"/>
              <p:cNvSpPr>
                <a:spLocks noChangeArrowheads="1"/>
              </p:cNvSpPr>
              <p:nvPr/>
            </p:nvSpPr>
            <p:spPr bwMode="auto">
              <a:xfrm>
                <a:off x="4115" y="2287"/>
                <a:ext cx="4" cy="678"/>
              </a:xfrm>
              <a:prstGeom prst="rect">
                <a:avLst/>
              </a:prstGeom>
              <a:solidFill>
                <a:srgbClr val="811D8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5" name="Rectangle 243"/>
              <p:cNvSpPr>
                <a:spLocks noChangeArrowheads="1"/>
              </p:cNvSpPr>
              <p:nvPr/>
            </p:nvSpPr>
            <p:spPr bwMode="auto">
              <a:xfrm>
                <a:off x="4119" y="2287"/>
                <a:ext cx="4" cy="678"/>
              </a:xfrm>
              <a:prstGeom prst="rect">
                <a:avLst/>
              </a:prstGeom>
              <a:solidFill>
                <a:srgbClr val="81118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6" name="Rectangle 244"/>
              <p:cNvSpPr>
                <a:spLocks noChangeArrowheads="1"/>
              </p:cNvSpPr>
              <p:nvPr/>
            </p:nvSpPr>
            <p:spPr bwMode="auto">
              <a:xfrm>
                <a:off x="4123" y="2287"/>
                <a:ext cx="4" cy="678"/>
              </a:xfrm>
              <a:prstGeom prst="rect">
                <a:avLst/>
              </a:prstGeom>
              <a:solidFill>
                <a:srgbClr val="80068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7" name="Rectangle 245"/>
              <p:cNvSpPr>
                <a:spLocks noChangeArrowheads="1"/>
              </p:cNvSpPr>
              <p:nvPr/>
            </p:nvSpPr>
            <p:spPr bwMode="auto">
              <a:xfrm>
                <a:off x="4115" y="2381"/>
                <a:ext cx="231" cy="6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8" name="Rectangle 246"/>
              <p:cNvSpPr>
                <a:spLocks noChangeArrowheads="1"/>
              </p:cNvSpPr>
              <p:nvPr/>
            </p:nvSpPr>
            <p:spPr bwMode="auto">
              <a:xfrm>
                <a:off x="1698" y="2182"/>
                <a:ext cx="4" cy="783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9" name="Rectangle 247"/>
              <p:cNvSpPr>
                <a:spLocks noChangeArrowheads="1"/>
              </p:cNvSpPr>
              <p:nvPr/>
            </p:nvSpPr>
            <p:spPr bwMode="auto">
              <a:xfrm>
                <a:off x="1702" y="2182"/>
                <a:ext cx="8" cy="783"/>
              </a:xfrm>
              <a:prstGeom prst="rect">
                <a:avLst/>
              </a:prstGeom>
              <a:solidFill>
                <a:srgbClr val="FFFE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0" name="Rectangle 248"/>
              <p:cNvSpPr>
                <a:spLocks noChangeArrowheads="1"/>
              </p:cNvSpPr>
              <p:nvPr/>
            </p:nvSpPr>
            <p:spPr bwMode="auto">
              <a:xfrm>
                <a:off x="1710" y="2182"/>
                <a:ext cx="3" cy="783"/>
              </a:xfrm>
              <a:prstGeom prst="rect">
                <a:avLst/>
              </a:prstGeom>
              <a:solidFill>
                <a:srgbClr val="FFFD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1" name="Rectangle 249"/>
              <p:cNvSpPr>
                <a:spLocks noChangeArrowheads="1"/>
              </p:cNvSpPr>
              <p:nvPr/>
            </p:nvSpPr>
            <p:spPr bwMode="auto">
              <a:xfrm>
                <a:off x="1713" y="2182"/>
                <a:ext cx="8" cy="783"/>
              </a:xfrm>
              <a:prstGeom prst="rect">
                <a:avLst/>
              </a:prstGeom>
              <a:solidFill>
                <a:srgbClr val="FFFC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2" name="Rectangle 250"/>
              <p:cNvSpPr>
                <a:spLocks noChangeArrowheads="1"/>
              </p:cNvSpPr>
              <p:nvPr/>
            </p:nvSpPr>
            <p:spPr bwMode="auto">
              <a:xfrm>
                <a:off x="1721" y="2182"/>
                <a:ext cx="4" cy="783"/>
              </a:xfrm>
              <a:prstGeom prst="rect">
                <a:avLst/>
              </a:prstGeom>
              <a:solidFill>
                <a:srgbClr val="FFFB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3" name="Rectangle 251"/>
              <p:cNvSpPr>
                <a:spLocks noChangeArrowheads="1"/>
              </p:cNvSpPr>
              <p:nvPr/>
            </p:nvSpPr>
            <p:spPr bwMode="auto">
              <a:xfrm>
                <a:off x="1725" y="2182"/>
                <a:ext cx="4" cy="783"/>
              </a:xfrm>
              <a:prstGeom prst="rect">
                <a:avLst/>
              </a:prstGeom>
              <a:solidFill>
                <a:srgbClr val="FFFA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4" name="Rectangle 252"/>
              <p:cNvSpPr>
                <a:spLocks noChangeArrowheads="1"/>
              </p:cNvSpPr>
              <p:nvPr/>
            </p:nvSpPr>
            <p:spPr bwMode="auto">
              <a:xfrm>
                <a:off x="1729" y="2182"/>
                <a:ext cx="4" cy="783"/>
              </a:xfrm>
              <a:prstGeom prst="rect">
                <a:avLst/>
              </a:prstGeom>
              <a:solidFill>
                <a:srgbClr val="FFF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5" name="Rectangle 253"/>
              <p:cNvSpPr>
                <a:spLocks noChangeArrowheads="1"/>
              </p:cNvSpPr>
              <p:nvPr/>
            </p:nvSpPr>
            <p:spPr bwMode="auto">
              <a:xfrm>
                <a:off x="1733" y="2182"/>
                <a:ext cx="4" cy="783"/>
              </a:xfrm>
              <a:prstGeom prst="rect">
                <a:avLst/>
              </a:prstGeom>
              <a:solidFill>
                <a:srgbClr val="FFF8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6" name="Rectangle 254"/>
              <p:cNvSpPr>
                <a:spLocks noChangeArrowheads="1"/>
              </p:cNvSpPr>
              <p:nvPr/>
            </p:nvSpPr>
            <p:spPr bwMode="auto">
              <a:xfrm>
                <a:off x="1737" y="2182"/>
                <a:ext cx="4" cy="783"/>
              </a:xfrm>
              <a:prstGeom prst="rect">
                <a:avLst/>
              </a:prstGeom>
              <a:solidFill>
                <a:srgbClr val="FFF7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7" name="Rectangle 255"/>
              <p:cNvSpPr>
                <a:spLocks noChangeArrowheads="1"/>
              </p:cNvSpPr>
              <p:nvPr/>
            </p:nvSpPr>
            <p:spPr bwMode="auto">
              <a:xfrm>
                <a:off x="1741" y="2182"/>
                <a:ext cx="4" cy="783"/>
              </a:xfrm>
              <a:prstGeom prst="rect">
                <a:avLst/>
              </a:prstGeom>
              <a:solidFill>
                <a:srgbClr val="FFF5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8" name="Rectangle 256"/>
              <p:cNvSpPr>
                <a:spLocks noChangeArrowheads="1"/>
              </p:cNvSpPr>
              <p:nvPr/>
            </p:nvSpPr>
            <p:spPr bwMode="auto">
              <a:xfrm>
                <a:off x="1745" y="2182"/>
                <a:ext cx="4" cy="783"/>
              </a:xfrm>
              <a:prstGeom prst="rect">
                <a:avLst/>
              </a:prstGeom>
              <a:solidFill>
                <a:srgbClr val="FFF4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9" name="Rectangle 257"/>
              <p:cNvSpPr>
                <a:spLocks noChangeArrowheads="1"/>
              </p:cNvSpPr>
              <p:nvPr/>
            </p:nvSpPr>
            <p:spPr bwMode="auto">
              <a:xfrm>
                <a:off x="1749" y="2182"/>
                <a:ext cx="4" cy="783"/>
              </a:xfrm>
              <a:prstGeom prst="rect">
                <a:avLst/>
              </a:prstGeom>
              <a:solidFill>
                <a:srgbClr val="FFF2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0" name="Rectangle 258"/>
              <p:cNvSpPr>
                <a:spLocks noChangeArrowheads="1"/>
              </p:cNvSpPr>
              <p:nvPr/>
            </p:nvSpPr>
            <p:spPr bwMode="auto">
              <a:xfrm>
                <a:off x="1753" y="2182"/>
                <a:ext cx="3" cy="783"/>
              </a:xfrm>
              <a:prstGeom prst="rect">
                <a:avLst/>
              </a:prstGeom>
              <a:solidFill>
                <a:srgbClr val="FFF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1" name="Rectangle 259"/>
              <p:cNvSpPr>
                <a:spLocks noChangeArrowheads="1"/>
              </p:cNvSpPr>
              <p:nvPr/>
            </p:nvSpPr>
            <p:spPr bwMode="auto">
              <a:xfrm>
                <a:off x="1756" y="2182"/>
                <a:ext cx="4" cy="783"/>
              </a:xfrm>
              <a:prstGeom prst="rect">
                <a:avLst/>
              </a:prstGeom>
              <a:solidFill>
                <a:srgbClr val="FFEE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2" name="Rectangle 260"/>
              <p:cNvSpPr>
                <a:spLocks noChangeArrowheads="1"/>
              </p:cNvSpPr>
              <p:nvPr/>
            </p:nvSpPr>
            <p:spPr bwMode="auto">
              <a:xfrm>
                <a:off x="1760" y="2182"/>
                <a:ext cx="4" cy="783"/>
              </a:xfrm>
              <a:prstGeom prst="rect">
                <a:avLst/>
              </a:prstGeom>
              <a:solidFill>
                <a:srgbClr val="FFEC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3" name="Rectangle 261"/>
              <p:cNvSpPr>
                <a:spLocks noChangeArrowheads="1"/>
              </p:cNvSpPr>
              <p:nvPr/>
            </p:nvSpPr>
            <p:spPr bwMode="auto">
              <a:xfrm>
                <a:off x="1764" y="2182"/>
                <a:ext cx="4" cy="783"/>
              </a:xfrm>
              <a:prstGeom prst="rect">
                <a:avLst/>
              </a:prstGeom>
              <a:solidFill>
                <a:srgbClr val="FFEA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4" name="Rectangle 262"/>
              <p:cNvSpPr>
                <a:spLocks noChangeArrowheads="1"/>
              </p:cNvSpPr>
              <p:nvPr/>
            </p:nvSpPr>
            <p:spPr bwMode="auto">
              <a:xfrm>
                <a:off x="1768" y="2182"/>
                <a:ext cx="4" cy="783"/>
              </a:xfrm>
              <a:prstGeom prst="rect">
                <a:avLst/>
              </a:prstGeom>
              <a:solidFill>
                <a:srgbClr val="FFE8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5" name="Rectangle 263"/>
              <p:cNvSpPr>
                <a:spLocks noChangeArrowheads="1"/>
              </p:cNvSpPr>
              <p:nvPr/>
            </p:nvSpPr>
            <p:spPr bwMode="auto">
              <a:xfrm>
                <a:off x="1772" y="2182"/>
                <a:ext cx="4" cy="783"/>
              </a:xfrm>
              <a:prstGeom prst="rect">
                <a:avLst/>
              </a:prstGeom>
              <a:solidFill>
                <a:srgbClr val="FFE5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6" name="Rectangle 264"/>
              <p:cNvSpPr>
                <a:spLocks noChangeArrowheads="1"/>
              </p:cNvSpPr>
              <p:nvPr/>
            </p:nvSpPr>
            <p:spPr bwMode="auto">
              <a:xfrm>
                <a:off x="1776" y="2182"/>
                <a:ext cx="4" cy="783"/>
              </a:xfrm>
              <a:prstGeom prst="rect">
                <a:avLst/>
              </a:prstGeom>
              <a:solidFill>
                <a:srgbClr val="FFE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7" name="Rectangle 265"/>
              <p:cNvSpPr>
                <a:spLocks noChangeArrowheads="1"/>
              </p:cNvSpPr>
              <p:nvPr/>
            </p:nvSpPr>
            <p:spPr bwMode="auto">
              <a:xfrm>
                <a:off x="1780" y="2182"/>
                <a:ext cx="4" cy="783"/>
              </a:xfrm>
              <a:prstGeom prst="rect">
                <a:avLst/>
              </a:prstGeom>
              <a:solidFill>
                <a:srgbClr val="FFE1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8" name="Rectangle 266"/>
              <p:cNvSpPr>
                <a:spLocks noChangeArrowheads="1"/>
              </p:cNvSpPr>
              <p:nvPr/>
            </p:nvSpPr>
            <p:spPr bwMode="auto">
              <a:xfrm>
                <a:off x="1784" y="2182"/>
                <a:ext cx="4" cy="783"/>
              </a:xfrm>
              <a:prstGeom prst="rect">
                <a:avLst/>
              </a:prstGeom>
              <a:solidFill>
                <a:srgbClr val="FFDE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9" name="Rectangle 267"/>
              <p:cNvSpPr>
                <a:spLocks noChangeArrowheads="1"/>
              </p:cNvSpPr>
              <p:nvPr/>
            </p:nvSpPr>
            <p:spPr bwMode="auto">
              <a:xfrm>
                <a:off x="1788" y="2182"/>
                <a:ext cx="4" cy="783"/>
              </a:xfrm>
              <a:prstGeom prst="rect">
                <a:avLst/>
              </a:prstGeom>
              <a:solidFill>
                <a:srgbClr val="FFDB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0" name="Rectangle 268"/>
              <p:cNvSpPr>
                <a:spLocks noChangeArrowheads="1"/>
              </p:cNvSpPr>
              <p:nvPr/>
            </p:nvSpPr>
            <p:spPr bwMode="auto">
              <a:xfrm>
                <a:off x="1792" y="2182"/>
                <a:ext cx="4" cy="783"/>
              </a:xfrm>
              <a:prstGeom prst="rect">
                <a:avLst/>
              </a:prstGeom>
              <a:solidFill>
                <a:srgbClr val="FFD7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1" name="Rectangle 269"/>
              <p:cNvSpPr>
                <a:spLocks noChangeArrowheads="1"/>
              </p:cNvSpPr>
              <p:nvPr/>
            </p:nvSpPr>
            <p:spPr bwMode="auto">
              <a:xfrm>
                <a:off x="1796" y="2182"/>
                <a:ext cx="4" cy="783"/>
              </a:xfrm>
              <a:prstGeom prst="rect">
                <a:avLst/>
              </a:prstGeom>
              <a:solidFill>
                <a:srgbClr val="FFD4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2" name="Rectangle 270"/>
              <p:cNvSpPr>
                <a:spLocks noChangeArrowheads="1"/>
              </p:cNvSpPr>
              <p:nvPr/>
            </p:nvSpPr>
            <p:spPr bwMode="auto">
              <a:xfrm>
                <a:off x="1800" y="2182"/>
                <a:ext cx="3" cy="783"/>
              </a:xfrm>
              <a:prstGeom prst="rect">
                <a:avLst/>
              </a:prstGeom>
              <a:solidFill>
                <a:srgbClr val="FFD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3" name="Rectangle 271"/>
              <p:cNvSpPr>
                <a:spLocks noChangeArrowheads="1"/>
              </p:cNvSpPr>
              <p:nvPr/>
            </p:nvSpPr>
            <p:spPr bwMode="auto">
              <a:xfrm>
                <a:off x="1803" y="2182"/>
                <a:ext cx="4" cy="783"/>
              </a:xfrm>
              <a:prstGeom prst="rect">
                <a:avLst/>
              </a:prstGeom>
              <a:solidFill>
                <a:srgbClr val="FFCD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4" name="Rectangle 272"/>
              <p:cNvSpPr>
                <a:spLocks noChangeArrowheads="1"/>
              </p:cNvSpPr>
              <p:nvPr/>
            </p:nvSpPr>
            <p:spPr bwMode="auto">
              <a:xfrm>
                <a:off x="1807" y="2182"/>
                <a:ext cx="4" cy="783"/>
              </a:xfrm>
              <a:prstGeom prst="rect">
                <a:avLst/>
              </a:prstGeom>
              <a:solidFill>
                <a:srgbClr val="FFC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5" name="Rectangle 273"/>
              <p:cNvSpPr>
                <a:spLocks noChangeArrowheads="1"/>
              </p:cNvSpPr>
              <p:nvPr/>
            </p:nvSpPr>
            <p:spPr bwMode="auto">
              <a:xfrm>
                <a:off x="1811" y="2182"/>
                <a:ext cx="4" cy="783"/>
              </a:xfrm>
              <a:prstGeom prst="rect">
                <a:avLst/>
              </a:prstGeom>
              <a:solidFill>
                <a:srgbClr val="FFC5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6" name="Rectangle 274"/>
              <p:cNvSpPr>
                <a:spLocks noChangeArrowheads="1"/>
              </p:cNvSpPr>
              <p:nvPr/>
            </p:nvSpPr>
            <p:spPr bwMode="auto">
              <a:xfrm>
                <a:off x="1815" y="2182"/>
                <a:ext cx="4" cy="783"/>
              </a:xfrm>
              <a:prstGeom prst="rect">
                <a:avLst/>
              </a:prstGeom>
              <a:solidFill>
                <a:srgbClr val="FFC1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7" name="Rectangle 275"/>
              <p:cNvSpPr>
                <a:spLocks noChangeArrowheads="1"/>
              </p:cNvSpPr>
              <p:nvPr/>
            </p:nvSpPr>
            <p:spPr bwMode="auto">
              <a:xfrm>
                <a:off x="1819" y="2182"/>
                <a:ext cx="4" cy="783"/>
              </a:xfrm>
              <a:prstGeom prst="rect">
                <a:avLst/>
              </a:prstGeom>
              <a:solidFill>
                <a:srgbClr val="FFBD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8" name="Rectangle 276"/>
              <p:cNvSpPr>
                <a:spLocks noChangeArrowheads="1"/>
              </p:cNvSpPr>
              <p:nvPr/>
            </p:nvSpPr>
            <p:spPr bwMode="auto">
              <a:xfrm>
                <a:off x="1823" y="2182"/>
                <a:ext cx="4" cy="783"/>
              </a:xfrm>
              <a:prstGeom prst="rect">
                <a:avLst/>
              </a:prstGeom>
              <a:solidFill>
                <a:srgbClr val="FFB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9" name="Rectangle 277"/>
              <p:cNvSpPr>
                <a:spLocks noChangeArrowheads="1"/>
              </p:cNvSpPr>
              <p:nvPr/>
            </p:nvSpPr>
            <p:spPr bwMode="auto">
              <a:xfrm>
                <a:off x="1827" y="2182"/>
                <a:ext cx="4" cy="783"/>
              </a:xfrm>
              <a:prstGeom prst="rect">
                <a:avLst/>
              </a:prstGeom>
              <a:solidFill>
                <a:srgbClr val="FFB5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0" name="Rectangle 278"/>
              <p:cNvSpPr>
                <a:spLocks noChangeArrowheads="1"/>
              </p:cNvSpPr>
              <p:nvPr/>
            </p:nvSpPr>
            <p:spPr bwMode="auto">
              <a:xfrm>
                <a:off x="1831" y="2182"/>
                <a:ext cx="4" cy="783"/>
              </a:xfrm>
              <a:prstGeom prst="rect">
                <a:avLst/>
              </a:prstGeom>
              <a:solidFill>
                <a:srgbClr val="FFB1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1" name="Rectangle 279"/>
              <p:cNvSpPr>
                <a:spLocks noChangeArrowheads="1"/>
              </p:cNvSpPr>
              <p:nvPr/>
            </p:nvSpPr>
            <p:spPr bwMode="auto">
              <a:xfrm>
                <a:off x="1835" y="2182"/>
                <a:ext cx="4" cy="783"/>
              </a:xfrm>
              <a:prstGeom prst="rect">
                <a:avLst/>
              </a:prstGeom>
              <a:solidFill>
                <a:srgbClr val="FFAD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2" name="Rectangle 280"/>
              <p:cNvSpPr>
                <a:spLocks noChangeArrowheads="1"/>
              </p:cNvSpPr>
              <p:nvPr/>
            </p:nvSpPr>
            <p:spPr bwMode="auto">
              <a:xfrm>
                <a:off x="1839" y="2182"/>
                <a:ext cx="4" cy="783"/>
              </a:xfrm>
              <a:prstGeom prst="rect">
                <a:avLst/>
              </a:prstGeom>
              <a:solidFill>
                <a:srgbClr val="FFA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3" name="Rectangle 281"/>
              <p:cNvSpPr>
                <a:spLocks noChangeArrowheads="1"/>
              </p:cNvSpPr>
              <p:nvPr/>
            </p:nvSpPr>
            <p:spPr bwMode="auto">
              <a:xfrm>
                <a:off x="1843" y="2182"/>
                <a:ext cx="3" cy="783"/>
              </a:xfrm>
              <a:prstGeom prst="rect">
                <a:avLst/>
              </a:prstGeom>
              <a:solidFill>
                <a:srgbClr val="FFA4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4" name="Rectangle 282"/>
              <p:cNvSpPr>
                <a:spLocks noChangeArrowheads="1"/>
              </p:cNvSpPr>
              <p:nvPr/>
            </p:nvSpPr>
            <p:spPr bwMode="auto">
              <a:xfrm>
                <a:off x="1846" y="2182"/>
                <a:ext cx="4" cy="783"/>
              </a:xfrm>
              <a:prstGeom prst="rect">
                <a:avLst/>
              </a:prstGeom>
              <a:solidFill>
                <a:srgbClr val="FFA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5" name="Rectangle 283"/>
              <p:cNvSpPr>
                <a:spLocks noChangeArrowheads="1"/>
              </p:cNvSpPr>
              <p:nvPr/>
            </p:nvSpPr>
            <p:spPr bwMode="auto">
              <a:xfrm>
                <a:off x="1850" y="2182"/>
                <a:ext cx="4" cy="783"/>
              </a:xfrm>
              <a:prstGeom prst="rect">
                <a:avLst/>
              </a:prstGeom>
              <a:solidFill>
                <a:srgbClr val="FF9C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6" name="Rectangle 284"/>
              <p:cNvSpPr>
                <a:spLocks noChangeArrowheads="1"/>
              </p:cNvSpPr>
              <p:nvPr/>
            </p:nvSpPr>
            <p:spPr bwMode="auto">
              <a:xfrm>
                <a:off x="1854" y="2182"/>
                <a:ext cx="4" cy="783"/>
              </a:xfrm>
              <a:prstGeom prst="rect">
                <a:avLst/>
              </a:prstGeom>
              <a:solidFill>
                <a:srgbClr val="FF98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7" name="Rectangle 285"/>
              <p:cNvSpPr>
                <a:spLocks noChangeArrowheads="1"/>
              </p:cNvSpPr>
              <p:nvPr/>
            </p:nvSpPr>
            <p:spPr bwMode="auto">
              <a:xfrm>
                <a:off x="1858" y="2182"/>
                <a:ext cx="4" cy="783"/>
              </a:xfrm>
              <a:prstGeom prst="rect">
                <a:avLst/>
              </a:prstGeom>
              <a:solidFill>
                <a:srgbClr val="FF94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8" name="Rectangle 286"/>
              <p:cNvSpPr>
                <a:spLocks noChangeArrowheads="1"/>
              </p:cNvSpPr>
              <p:nvPr/>
            </p:nvSpPr>
            <p:spPr bwMode="auto">
              <a:xfrm>
                <a:off x="1862" y="2182"/>
                <a:ext cx="4" cy="783"/>
              </a:xfrm>
              <a:prstGeom prst="rect">
                <a:avLst/>
              </a:prstGeom>
              <a:solidFill>
                <a:srgbClr val="FF91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9" name="Rectangle 287"/>
              <p:cNvSpPr>
                <a:spLocks noChangeArrowheads="1"/>
              </p:cNvSpPr>
              <p:nvPr/>
            </p:nvSpPr>
            <p:spPr bwMode="auto">
              <a:xfrm>
                <a:off x="1866" y="2182"/>
                <a:ext cx="4" cy="783"/>
              </a:xfrm>
              <a:prstGeom prst="rect">
                <a:avLst/>
              </a:prstGeom>
              <a:solidFill>
                <a:srgbClr val="FF8D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0" name="Rectangle 288"/>
              <p:cNvSpPr>
                <a:spLocks noChangeArrowheads="1"/>
              </p:cNvSpPr>
              <p:nvPr/>
            </p:nvSpPr>
            <p:spPr bwMode="auto">
              <a:xfrm>
                <a:off x="1870" y="2182"/>
                <a:ext cx="4" cy="783"/>
              </a:xfrm>
              <a:prstGeom prst="rect">
                <a:avLst/>
              </a:prstGeom>
              <a:solidFill>
                <a:srgbClr val="FF8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1" name="Rectangle 289"/>
              <p:cNvSpPr>
                <a:spLocks noChangeArrowheads="1"/>
              </p:cNvSpPr>
              <p:nvPr/>
            </p:nvSpPr>
            <p:spPr bwMode="auto">
              <a:xfrm>
                <a:off x="1874" y="2182"/>
                <a:ext cx="4" cy="783"/>
              </a:xfrm>
              <a:prstGeom prst="rect">
                <a:avLst/>
              </a:prstGeom>
              <a:solidFill>
                <a:srgbClr val="FF86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2" name="Rectangle 290"/>
              <p:cNvSpPr>
                <a:spLocks noChangeArrowheads="1"/>
              </p:cNvSpPr>
              <p:nvPr/>
            </p:nvSpPr>
            <p:spPr bwMode="auto">
              <a:xfrm>
                <a:off x="1878" y="2182"/>
                <a:ext cx="4" cy="783"/>
              </a:xfrm>
              <a:prstGeom prst="rect">
                <a:avLst/>
              </a:prstGeom>
              <a:solidFill>
                <a:srgbClr val="FF82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3" name="Rectangle 291"/>
              <p:cNvSpPr>
                <a:spLocks noChangeArrowheads="1"/>
              </p:cNvSpPr>
              <p:nvPr/>
            </p:nvSpPr>
            <p:spPr bwMode="auto">
              <a:xfrm>
                <a:off x="1882" y="2182"/>
                <a:ext cx="4" cy="783"/>
              </a:xfrm>
              <a:prstGeom prst="rect">
                <a:avLst/>
              </a:prstGeom>
              <a:solidFill>
                <a:srgbClr val="FF7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4" name="Rectangle 292"/>
              <p:cNvSpPr>
                <a:spLocks noChangeArrowheads="1"/>
              </p:cNvSpPr>
              <p:nvPr/>
            </p:nvSpPr>
            <p:spPr bwMode="auto">
              <a:xfrm>
                <a:off x="1886" y="2182"/>
                <a:ext cx="3" cy="783"/>
              </a:xfrm>
              <a:prstGeom prst="rect">
                <a:avLst/>
              </a:prstGeom>
              <a:solidFill>
                <a:srgbClr val="FF7C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5" name="Rectangle 293"/>
              <p:cNvSpPr>
                <a:spLocks noChangeArrowheads="1"/>
              </p:cNvSpPr>
              <p:nvPr/>
            </p:nvSpPr>
            <p:spPr bwMode="auto">
              <a:xfrm>
                <a:off x="1889" y="2182"/>
                <a:ext cx="4" cy="783"/>
              </a:xfrm>
              <a:prstGeom prst="rect">
                <a:avLst/>
              </a:prstGeom>
              <a:solidFill>
                <a:srgbClr val="FF7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6" name="Rectangle 294"/>
              <p:cNvSpPr>
                <a:spLocks noChangeArrowheads="1"/>
              </p:cNvSpPr>
              <p:nvPr/>
            </p:nvSpPr>
            <p:spPr bwMode="auto">
              <a:xfrm>
                <a:off x="1893" y="2182"/>
                <a:ext cx="4" cy="783"/>
              </a:xfrm>
              <a:prstGeom prst="rect">
                <a:avLst/>
              </a:prstGeom>
              <a:solidFill>
                <a:srgbClr val="FF76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7" name="Rectangle 295"/>
              <p:cNvSpPr>
                <a:spLocks noChangeArrowheads="1"/>
              </p:cNvSpPr>
              <p:nvPr/>
            </p:nvSpPr>
            <p:spPr bwMode="auto">
              <a:xfrm>
                <a:off x="1897" y="2182"/>
                <a:ext cx="4" cy="783"/>
              </a:xfrm>
              <a:prstGeom prst="rect">
                <a:avLst/>
              </a:prstGeom>
              <a:solidFill>
                <a:srgbClr val="FF7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8" name="Rectangle 296"/>
              <p:cNvSpPr>
                <a:spLocks noChangeArrowheads="1"/>
              </p:cNvSpPr>
              <p:nvPr/>
            </p:nvSpPr>
            <p:spPr bwMode="auto">
              <a:xfrm>
                <a:off x="1901" y="2182"/>
                <a:ext cx="4" cy="783"/>
              </a:xfrm>
              <a:prstGeom prst="rect">
                <a:avLst/>
              </a:prstGeom>
              <a:solidFill>
                <a:srgbClr val="FF71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9" name="Rectangle 297"/>
              <p:cNvSpPr>
                <a:spLocks noChangeArrowheads="1"/>
              </p:cNvSpPr>
              <p:nvPr/>
            </p:nvSpPr>
            <p:spPr bwMode="auto">
              <a:xfrm>
                <a:off x="1905" y="2182"/>
                <a:ext cx="4" cy="783"/>
              </a:xfrm>
              <a:prstGeom prst="rect">
                <a:avLst/>
              </a:prstGeom>
              <a:solidFill>
                <a:srgbClr val="FF6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00" name="Rectangle 298"/>
              <p:cNvSpPr>
                <a:spLocks noChangeArrowheads="1"/>
              </p:cNvSpPr>
              <p:nvPr/>
            </p:nvSpPr>
            <p:spPr bwMode="auto">
              <a:xfrm>
                <a:off x="1909" y="2182"/>
                <a:ext cx="4" cy="783"/>
              </a:xfrm>
              <a:prstGeom prst="rect">
                <a:avLst/>
              </a:prstGeom>
              <a:solidFill>
                <a:srgbClr val="FF6D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01" name="Rectangle 299"/>
              <p:cNvSpPr>
                <a:spLocks noChangeArrowheads="1"/>
              </p:cNvSpPr>
              <p:nvPr/>
            </p:nvSpPr>
            <p:spPr bwMode="auto">
              <a:xfrm>
                <a:off x="1913" y="2182"/>
                <a:ext cx="4" cy="783"/>
              </a:xfrm>
              <a:prstGeom prst="rect">
                <a:avLst/>
              </a:prstGeom>
              <a:solidFill>
                <a:srgbClr val="FF6B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02" name="Rectangle 300"/>
              <p:cNvSpPr>
                <a:spLocks noChangeArrowheads="1"/>
              </p:cNvSpPr>
              <p:nvPr/>
            </p:nvSpPr>
            <p:spPr bwMode="auto">
              <a:xfrm>
                <a:off x="1917" y="2182"/>
                <a:ext cx="4" cy="783"/>
              </a:xfrm>
              <a:prstGeom prst="rect">
                <a:avLst/>
              </a:prstGeom>
              <a:solidFill>
                <a:srgbClr val="FF6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03" name="Rectangle 301"/>
              <p:cNvSpPr>
                <a:spLocks noChangeArrowheads="1"/>
              </p:cNvSpPr>
              <p:nvPr/>
            </p:nvSpPr>
            <p:spPr bwMode="auto">
              <a:xfrm>
                <a:off x="1921" y="2182"/>
                <a:ext cx="4" cy="783"/>
              </a:xfrm>
              <a:prstGeom prst="rect">
                <a:avLst/>
              </a:prstGeom>
              <a:solidFill>
                <a:srgbClr val="FF68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04" name="Rectangle 302"/>
              <p:cNvSpPr>
                <a:spLocks noChangeArrowheads="1"/>
              </p:cNvSpPr>
              <p:nvPr/>
            </p:nvSpPr>
            <p:spPr bwMode="auto">
              <a:xfrm>
                <a:off x="1925" y="2182"/>
                <a:ext cx="4" cy="783"/>
              </a:xfrm>
              <a:prstGeom prst="rect">
                <a:avLst/>
              </a:prstGeom>
              <a:solidFill>
                <a:srgbClr val="FF67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05" name="Rectangle 303"/>
              <p:cNvSpPr>
                <a:spLocks noChangeArrowheads="1"/>
              </p:cNvSpPr>
              <p:nvPr/>
            </p:nvSpPr>
            <p:spPr bwMode="auto">
              <a:xfrm>
                <a:off x="1917" y="2276"/>
                <a:ext cx="231" cy="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06" name="Rectangle 304"/>
              <p:cNvSpPr>
                <a:spLocks noChangeArrowheads="1"/>
              </p:cNvSpPr>
              <p:nvPr/>
            </p:nvSpPr>
            <p:spPr bwMode="auto">
              <a:xfrm>
                <a:off x="2507" y="2965"/>
                <a:ext cx="4" cy="152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07" name="Rectangle 305"/>
              <p:cNvSpPr>
                <a:spLocks noChangeArrowheads="1"/>
              </p:cNvSpPr>
              <p:nvPr/>
            </p:nvSpPr>
            <p:spPr bwMode="auto">
              <a:xfrm>
                <a:off x="2511" y="2965"/>
                <a:ext cx="8" cy="152"/>
              </a:xfrm>
              <a:prstGeom prst="rect">
                <a:avLst/>
              </a:prstGeom>
              <a:solidFill>
                <a:srgbClr val="FFFE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08" name="Rectangle 306"/>
              <p:cNvSpPr>
                <a:spLocks noChangeArrowheads="1"/>
              </p:cNvSpPr>
              <p:nvPr/>
            </p:nvSpPr>
            <p:spPr bwMode="auto">
              <a:xfrm>
                <a:off x="2519" y="2965"/>
                <a:ext cx="4" cy="152"/>
              </a:xfrm>
              <a:prstGeom prst="rect">
                <a:avLst/>
              </a:prstGeom>
              <a:solidFill>
                <a:srgbClr val="FFFD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09" name="Rectangle 307"/>
              <p:cNvSpPr>
                <a:spLocks noChangeArrowheads="1"/>
              </p:cNvSpPr>
              <p:nvPr/>
            </p:nvSpPr>
            <p:spPr bwMode="auto">
              <a:xfrm>
                <a:off x="2523" y="2965"/>
                <a:ext cx="8" cy="152"/>
              </a:xfrm>
              <a:prstGeom prst="rect">
                <a:avLst/>
              </a:prstGeom>
              <a:solidFill>
                <a:srgbClr val="FFFC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0" name="Rectangle 308"/>
              <p:cNvSpPr>
                <a:spLocks noChangeArrowheads="1"/>
              </p:cNvSpPr>
              <p:nvPr/>
            </p:nvSpPr>
            <p:spPr bwMode="auto">
              <a:xfrm>
                <a:off x="2531" y="2965"/>
                <a:ext cx="4" cy="152"/>
              </a:xfrm>
              <a:prstGeom prst="rect">
                <a:avLst/>
              </a:prstGeom>
              <a:solidFill>
                <a:srgbClr val="FFFB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1" name="Rectangle 309"/>
              <p:cNvSpPr>
                <a:spLocks noChangeArrowheads="1"/>
              </p:cNvSpPr>
              <p:nvPr/>
            </p:nvSpPr>
            <p:spPr bwMode="auto">
              <a:xfrm>
                <a:off x="2535" y="2965"/>
                <a:ext cx="4" cy="152"/>
              </a:xfrm>
              <a:prstGeom prst="rect">
                <a:avLst/>
              </a:prstGeom>
              <a:solidFill>
                <a:srgbClr val="FFFA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2" name="Rectangle 310"/>
              <p:cNvSpPr>
                <a:spLocks noChangeArrowheads="1"/>
              </p:cNvSpPr>
              <p:nvPr/>
            </p:nvSpPr>
            <p:spPr bwMode="auto">
              <a:xfrm>
                <a:off x="2539" y="2965"/>
                <a:ext cx="4" cy="152"/>
              </a:xfrm>
              <a:prstGeom prst="rect">
                <a:avLst/>
              </a:prstGeom>
              <a:solidFill>
                <a:srgbClr val="FFF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3" name="Rectangle 311"/>
              <p:cNvSpPr>
                <a:spLocks noChangeArrowheads="1"/>
              </p:cNvSpPr>
              <p:nvPr/>
            </p:nvSpPr>
            <p:spPr bwMode="auto">
              <a:xfrm>
                <a:off x="2543" y="2965"/>
                <a:ext cx="4" cy="152"/>
              </a:xfrm>
              <a:prstGeom prst="rect">
                <a:avLst/>
              </a:prstGeom>
              <a:solidFill>
                <a:srgbClr val="FFF8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4" name="Rectangle 312"/>
              <p:cNvSpPr>
                <a:spLocks noChangeArrowheads="1"/>
              </p:cNvSpPr>
              <p:nvPr/>
            </p:nvSpPr>
            <p:spPr bwMode="auto">
              <a:xfrm>
                <a:off x="2547" y="2965"/>
                <a:ext cx="3" cy="152"/>
              </a:xfrm>
              <a:prstGeom prst="rect">
                <a:avLst/>
              </a:prstGeom>
              <a:solidFill>
                <a:srgbClr val="FFF7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5" name="Rectangle 313"/>
              <p:cNvSpPr>
                <a:spLocks noChangeArrowheads="1"/>
              </p:cNvSpPr>
              <p:nvPr/>
            </p:nvSpPr>
            <p:spPr bwMode="auto">
              <a:xfrm>
                <a:off x="2550" y="2965"/>
                <a:ext cx="4" cy="152"/>
              </a:xfrm>
              <a:prstGeom prst="rect">
                <a:avLst/>
              </a:prstGeom>
              <a:solidFill>
                <a:srgbClr val="FFF5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6" name="Rectangle 314"/>
              <p:cNvSpPr>
                <a:spLocks noChangeArrowheads="1"/>
              </p:cNvSpPr>
              <p:nvPr/>
            </p:nvSpPr>
            <p:spPr bwMode="auto">
              <a:xfrm>
                <a:off x="2554" y="2965"/>
                <a:ext cx="4" cy="152"/>
              </a:xfrm>
              <a:prstGeom prst="rect">
                <a:avLst/>
              </a:prstGeom>
              <a:solidFill>
                <a:srgbClr val="FFF4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7" name="Rectangle 315"/>
              <p:cNvSpPr>
                <a:spLocks noChangeArrowheads="1"/>
              </p:cNvSpPr>
              <p:nvPr/>
            </p:nvSpPr>
            <p:spPr bwMode="auto">
              <a:xfrm>
                <a:off x="2558" y="2965"/>
                <a:ext cx="4" cy="152"/>
              </a:xfrm>
              <a:prstGeom prst="rect">
                <a:avLst/>
              </a:prstGeom>
              <a:solidFill>
                <a:srgbClr val="FFF2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8" name="Rectangle 316"/>
              <p:cNvSpPr>
                <a:spLocks noChangeArrowheads="1"/>
              </p:cNvSpPr>
              <p:nvPr/>
            </p:nvSpPr>
            <p:spPr bwMode="auto">
              <a:xfrm>
                <a:off x="2562" y="2965"/>
                <a:ext cx="4" cy="152"/>
              </a:xfrm>
              <a:prstGeom prst="rect">
                <a:avLst/>
              </a:prstGeom>
              <a:solidFill>
                <a:srgbClr val="FFF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9" name="Rectangle 317"/>
              <p:cNvSpPr>
                <a:spLocks noChangeArrowheads="1"/>
              </p:cNvSpPr>
              <p:nvPr/>
            </p:nvSpPr>
            <p:spPr bwMode="auto">
              <a:xfrm>
                <a:off x="2566" y="2965"/>
                <a:ext cx="4" cy="152"/>
              </a:xfrm>
              <a:prstGeom prst="rect">
                <a:avLst/>
              </a:prstGeom>
              <a:solidFill>
                <a:srgbClr val="FFEE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0" name="Rectangle 318"/>
              <p:cNvSpPr>
                <a:spLocks noChangeArrowheads="1"/>
              </p:cNvSpPr>
              <p:nvPr/>
            </p:nvSpPr>
            <p:spPr bwMode="auto">
              <a:xfrm>
                <a:off x="2570" y="2965"/>
                <a:ext cx="4" cy="152"/>
              </a:xfrm>
              <a:prstGeom prst="rect">
                <a:avLst/>
              </a:prstGeom>
              <a:solidFill>
                <a:srgbClr val="FFEC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1" name="Rectangle 319"/>
              <p:cNvSpPr>
                <a:spLocks noChangeArrowheads="1"/>
              </p:cNvSpPr>
              <p:nvPr/>
            </p:nvSpPr>
            <p:spPr bwMode="auto">
              <a:xfrm>
                <a:off x="2574" y="2965"/>
                <a:ext cx="4" cy="152"/>
              </a:xfrm>
              <a:prstGeom prst="rect">
                <a:avLst/>
              </a:prstGeom>
              <a:solidFill>
                <a:srgbClr val="FFEA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2" name="Rectangle 320"/>
              <p:cNvSpPr>
                <a:spLocks noChangeArrowheads="1"/>
              </p:cNvSpPr>
              <p:nvPr/>
            </p:nvSpPr>
            <p:spPr bwMode="auto">
              <a:xfrm>
                <a:off x="2578" y="2965"/>
                <a:ext cx="4" cy="152"/>
              </a:xfrm>
              <a:prstGeom prst="rect">
                <a:avLst/>
              </a:prstGeom>
              <a:solidFill>
                <a:srgbClr val="FFE8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3" name="Rectangle 321"/>
              <p:cNvSpPr>
                <a:spLocks noChangeArrowheads="1"/>
              </p:cNvSpPr>
              <p:nvPr/>
            </p:nvSpPr>
            <p:spPr bwMode="auto">
              <a:xfrm>
                <a:off x="2582" y="2965"/>
                <a:ext cx="4" cy="152"/>
              </a:xfrm>
              <a:prstGeom prst="rect">
                <a:avLst/>
              </a:prstGeom>
              <a:solidFill>
                <a:srgbClr val="FFE5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4" name="Rectangle 322"/>
              <p:cNvSpPr>
                <a:spLocks noChangeArrowheads="1"/>
              </p:cNvSpPr>
              <p:nvPr/>
            </p:nvSpPr>
            <p:spPr bwMode="auto">
              <a:xfrm>
                <a:off x="2586" y="2965"/>
                <a:ext cx="4" cy="152"/>
              </a:xfrm>
              <a:prstGeom prst="rect">
                <a:avLst/>
              </a:prstGeom>
              <a:solidFill>
                <a:srgbClr val="FFE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5" name="Rectangle 323"/>
              <p:cNvSpPr>
                <a:spLocks noChangeArrowheads="1"/>
              </p:cNvSpPr>
              <p:nvPr/>
            </p:nvSpPr>
            <p:spPr bwMode="auto">
              <a:xfrm>
                <a:off x="2590" y="2965"/>
                <a:ext cx="3" cy="152"/>
              </a:xfrm>
              <a:prstGeom prst="rect">
                <a:avLst/>
              </a:prstGeom>
              <a:solidFill>
                <a:srgbClr val="FFE1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6" name="Rectangle 324"/>
              <p:cNvSpPr>
                <a:spLocks noChangeArrowheads="1"/>
              </p:cNvSpPr>
              <p:nvPr/>
            </p:nvSpPr>
            <p:spPr bwMode="auto">
              <a:xfrm>
                <a:off x="2593" y="2965"/>
                <a:ext cx="4" cy="152"/>
              </a:xfrm>
              <a:prstGeom prst="rect">
                <a:avLst/>
              </a:prstGeom>
              <a:solidFill>
                <a:srgbClr val="FFDE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7" name="Rectangle 325"/>
              <p:cNvSpPr>
                <a:spLocks noChangeArrowheads="1"/>
              </p:cNvSpPr>
              <p:nvPr/>
            </p:nvSpPr>
            <p:spPr bwMode="auto">
              <a:xfrm>
                <a:off x="2597" y="2965"/>
                <a:ext cx="4" cy="152"/>
              </a:xfrm>
              <a:prstGeom prst="rect">
                <a:avLst/>
              </a:prstGeom>
              <a:solidFill>
                <a:srgbClr val="FFDB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8" name="Rectangle 326"/>
              <p:cNvSpPr>
                <a:spLocks noChangeArrowheads="1"/>
              </p:cNvSpPr>
              <p:nvPr/>
            </p:nvSpPr>
            <p:spPr bwMode="auto">
              <a:xfrm>
                <a:off x="2601" y="2965"/>
                <a:ext cx="4" cy="152"/>
              </a:xfrm>
              <a:prstGeom prst="rect">
                <a:avLst/>
              </a:prstGeom>
              <a:solidFill>
                <a:srgbClr val="FFD7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9" name="Rectangle 327"/>
              <p:cNvSpPr>
                <a:spLocks noChangeArrowheads="1"/>
              </p:cNvSpPr>
              <p:nvPr/>
            </p:nvSpPr>
            <p:spPr bwMode="auto">
              <a:xfrm>
                <a:off x="2605" y="2965"/>
                <a:ext cx="4" cy="152"/>
              </a:xfrm>
              <a:prstGeom prst="rect">
                <a:avLst/>
              </a:prstGeom>
              <a:solidFill>
                <a:srgbClr val="FFD4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30" name="Rectangle 328"/>
              <p:cNvSpPr>
                <a:spLocks noChangeArrowheads="1"/>
              </p:cNvSpPr>
              <p:nvPr/>
            </p:nvSpPr>
            <p:spPr bwMode="auto">
              <a:xfrm>
                <a:off x="2609" y="2965"/>
                <a:ext cx="4" cy="152"/>
              </a:xfrm>
              <a:prstGeom prst="rect">
                <a:avLst/>
              </a:prstGeom>
              <a:solidFill>
                <a:srgbClr val="FFD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31" name="Rectangle 329"/>
              <p:cNvSpPr>
                <a:spLocks noChangeArrowheads="1"/>
              </p:cNvSpPr>
              <p:nvPr/>
            </p:nvSpPr>
            <p:spPr bwMode="auto">
              <a:xfrm>
                <a:off x="2613" y="2965"/>
                <a:ext cx="4" cy="152"/>
              </a:xfrm>
              <a:prstGeom prst="rect">
                <a:avLst/>
              </a:prstGeom>
              <a:solidFill>
                <a:srgbClr val="FFCD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32" name="Rectangle 330"/>
              <p:cNvSpPr>
                <a:spLocks noChangeArrowheads="1"/>
              </p:cNvSpPr>
              <p:nvPr/>
            </p:nvSpPr>
            <p:spPr bwMode="auto">
              <a:xfrm>
                <a:off x="2617" y="2965"/>
                <a:ext cx="4" cy="152"/>
              </a:xfrm>
              <a:prstGeom prst="rect">
                <a:avLst/>
              </a:prstGeom>
              <a:solidFill>
                <a:srgbClr val="FFC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33" name="Rectangle 331"/>
              <p:cNvSpPr>
                <a:spLocks noChangeArrowheads="1"/>
              </p:cNvSpPr>
              <p:nvPr/>
            </p:nvSpPr>
            <p:spPr bwMode="auto">
              <a:xfrm>
                <a:off x="2621" y="2965"/>
                <a:ext cx="4" cy="152"/>
              </a:xfrm>
              <a:prstGeom prst="rect">
                <a:avLst/>
              </a:prstGeom>
              <a:solidFill>
                <a:srgbClr val="FFC5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34" name="Rectangle 332"/>
              <p:cNvSpPr>
                <a:spLocks noChangeArrowheads="1"/>
              </p:cNvSpPr>
              <p:nvPr/>
            </p:nvSpPr>
            <p:spPr bwMode="auto">
              <a:xfrm>
                <a:off x="2625" y="2965"/>
                <a:ext cx="4" cy="152"/>
              </a:xfrm>
              <a:prstGeom prst="rect">
                <a:avLst/>
              </a:prstGeom>
              <a:solidFill>
                <a:srgbClr val="FFC1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35" name="Rectangle 333"/>
              <p:cNvSpPr>
                <a:spLocks noChangeArrowheads="1"/>
              </p:cNvSpPr>
              <p:nvPr/>
            </p:nvSpPr>
            <p:spPr bwMode="auto">
              <a:xfrm>
                <a:off x="2629" y="2965"/>
                <a:ext cx="4" cy="152"/>
              </a:xfrm>
              <a:prstGeom prst="rect">
                <a:avLst/>
              </a:prstGeom>
              <a:solidFill>
                <a:srgbClr val="FFBD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36" name="Rectangle 334"/>
              <p:cNvSpPr>
                <a:spLocks noChangeArrowheads="1"/>
              </p:cNvSpPr>
              <p:nvPr/>
            </p:nvSpPr>
            <p:spPr bwMode="auto">
              <a:xfrm>
                <a:off x="2633" y="2965"/>
                <a:ext cx="3" cy="152"/>
              </a:xfrm>
              <a:prstGeom prst="rect">
                <a:avLst/>
              </a:prstGeom>
              <a:solidFill>
                <a:srgbClr val="FFB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37" name="Rectangle 335"/>
              <p:cNvSpPr>
                <a:spLocks noChangeArrowheads="1"/>
              </p:cNvSpPr>
              <p:nvPr/>
            </p:nvSpPr>
            <p:spPr bwMode="auto">
              <a:xfrm>
                <a:off x="2636" y="2965"/>
                <a:ext cx="4" cy="152"/>
              </a:xfrm>
              <a:prstGeom prst="rect">
                <a:avLst/>
              </a:prstGeom>
              <a:solidFill>
                <a:srgbClr val="FFB5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38" name="Rectangle 336"/>
              <p:cNvSpPr>
                <a:spLocks noChangeArrowheads="1"/>
              </p:cNvSpPr>
              <p:nvPr/>
            </p:nvSpPr>
            <p:spPr bwMode="auto">
              <a:xfrm>
                <a:off x="2640" y="2965"/>
                <a:ext cx="4" cy="152"/>
              </a:xfrm>
              <a:prstGeom prst="rect">
                <a:avLst/>
              </a:prstGeom>
              <a:solidFill>
                <a:srgbClr val="FFB1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39" name="Rectangle 337"/>
              <p:cNvSpPr>
                <a:spLocks noChangeArrowheads="1"/>
              </p:cNvSpPr>
              <p:nvPr/>
            </p:nvSpPr>
            <p:spPr bwMode="auto">
              <a:xfrm>
                <a:off x="2644" y="2965"/>
                <a:ext cx="4" cy="152"/>
              </a:xfrm>
              <a:prstGeom prst="rect">
                <a:avLst/>
              </a:prstGeom>
              <a:solidFill>
                <a:srgbClr val="FFAD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0" name="Rectangle 338"/>
              <p:cNvSpPr>
                <a:spLocks noChangeArrowheads="1"/>
              </p:cNvSpPr>
              <p:nvPr/>
            </p:nvSpPr>
            <p:spPr bwMode="auto">
              <a:xfrm>
                <a:off x="2648" y="2965"/>
                <a:ext cx="4" cy="152"/>
              </a:xfrm>
              <a:prstGeom prst="rect">
                <a:avLst/>
              </a:prstGeom>
              <a:solidFill>
                <a:srgbClr val="FFA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1" name="Rectangle 339"/>
              <p:cNvSpPr>
                <a:spLocks noChangeArrowheads="1"/>
              </p:cNvSpPr>
              <p:nvPr/>
            </p:nvSpPr>
            <p:spPr bwMode="auto">
              <a:xfrm>
                <a:off x="2652" y="2965"/>
                <a:ext cx="4" cy="152"/>
              </a:xfrm>
              <a:prstGeom prst="rect">
                <a:avLst/>
              </a:prstGeom>
              <a:solidFill>
                <a:srgbClr val="FFA4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2" name="Rectangle 340"/>
              <p:cNvSpPr>
                <a:spLocks noChangeArrowheads="1"/>
              </p:cNvSpPr>
              <p:nvPr/>
            </p:nvSpPr>
            <p:spPr bwMode="auto">
              <a:xfrm>
                <a:off x="2656" y="2965"/>
                <a:ext cx="4" cy="152"/>
              </a:xfrm>
              <a:prstGeom prst="rect">
                <a:avLst/>
              </a:prstGeom>
              <a:solidFill>
                <a:srgbClr val="FFA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3" name="Rectangle 341"/>
              <p:cNvSpPr>
                <a:spLocks noChangeArrowheads="1"/>
              </p:cNvSpPr>
              <p:nvPr/>
            </p:nvSpPr>
            <p:spPr bwMode="auto">
              <a:xfrm>
                <a:off x="2660" y="2965"/>
                <a:ext cx="4" cy="152"/>
              </a:xfrm>
              <a:prstGeom prst="rect">
                <a:avLst/>
              </a:prstGeom>
              <a:solidFill>
                <a:srgbClr val="FF9C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4" name="Rectangle 342"/>
              <p:cNvSpPr>
                <a:spLocks noChangeArrowheads="1"/>
              </p:cNvSpPr>
              <p:nvPr/>
            </p:nvSpPr>
            <p:spPr bwMode="auto">
              <a:xfrm>
                <a:off x="2664" y="2965"/>
                <a:ext cx="4" cy="152"/>
              </a:xfrm>
              <a:prstGeom prst="rect">
                <a:avLst/>
              </a:prstGeom>
              <a:solidFill>
                <a:srgbClr val="FF98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5" name="Rectangle 343"/>
              <p:cNvSpPr>
                <a:spLocks noChangeArrowheads="1"/>
              </p:cNvSpPr>
              <p:nvPr/>
            </p:nvSpPr>
            <p:spPr bwMode="auto">
              <a:xfrm>
                <a:off x="2668" y="2965"/>
                <a:ext cx="4" cy="152"/>
              </a:xfrm>
              <a:prstGeom prst="rect">
                <a:avLst/>
              </a:prstGeom>
              <a:solidFill>
                <a:srgbClr val="FF94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6" name="Rectangle 344"/>
              <p:cNvSpPr>
                <a:spLocks noChangeArrowheads="1"/>
              </p:cNvSpPr>
              <p:nvPr/>
            </p:nvSpPr>
            <p:spPr bwMode="auto">
              <a:xfrm>
                <a:off x="2672" y="2965"/>
                <a:ext cx="4" cy="152"/>
              </a:xfrm>
              <a:prstGeom prst="rect">
                <a:avLst/>
              </a:prstGeom>
              <a:solidFill>
                <a:srgbClr val="FF91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7" name="Rectangle 345"/>
              <p:cNvSpPr>
                <a:spLocks noChangeArrowheads="1"/>
              </p:cNvSpPr>
              <p:nvPr/>
            </p:nvSpPr>
            <p:spPr bwMode="auto">
              <a:xfrm>
                <a:off x="2676" y="2965"/>
                <a:ext cx="4" cy="152"/>
              </a:xfrm>
              <a:prstGeom prst="rect">
                <a:avLst/>
              </a:prstGeom>
              <a:solidFill>
                <a:srgbClr val="FF8D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8" name="Rectangle 346"/>
              <p:cNvSpPr>
                <a:spLocks noChangeArrowheads="1"/>
              </p:cNvSpPr>
              <p:nvPr/>
            </p:nvSpPr>
            <p:spPr bwMode="auto">
              <a:xfrm>
                <a:off x="2680" y="2965"/>
                <a:ext cx="3" cy="152"/>
              </a:xfrm>
              <a:prstGeom prst="rect">
                <a:avLst/>
              </a:prstGeom>
              <a:solidFill>
                <a:srgbClr val="FF8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9" name="Rectangle 347"/>
              <p:cNvSpPr>
                <a:spLocks noChangeArrowheads="1"/>
              </p:cNvSpPr>
              <p:nvPr/>
            </p:nvSpPr>
            <p:spPr bwMode="auto">
              <a:xfrm>
                <a:off x="2683" y="2965"/>
                <a:ext cx="4" cy="152"/>
              </a:xfrm>
              <a:prstGeom prst="rect">
                <a:avLst/>
              </a:prstGeom>
              <a:solidFill>
                <a:srgbClr val="FF86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0" name="Rectangle 348"/>
              <p:cNvSpPr>
                <a:spLocks noChangeArrowheads="1"/>
              </p:cNvSpPr>
              <p:nvPr/>
            </p:nvSpPr>
            <p:spPr bwMode="auto">
              <a:xfrm>
                <a:off x="2687" y="2965"/>
                <a:ext cx="4" cy="152"/>
              </a:xfrm>
              <a:prstGeom prst="rect">
                <a:avLst/>
              </a:prstGeom>
              <a:solidFill>
                <a:srgbClr val="FF82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1" name="Rectangle 349"/>
              <p:cNvSpPr>
                <a:spLocks noChangeArrowheads="1"/>
              </p:cNvSpPr>
              <p:nvPr/>
            </p:nvSpPr>
            <p:spPr bwMode="auto">
              <a:xfrm>
                <a:off x="2691" y="2965"/>
                <a:ext cx="4" cy="152"/>
              </a:xfrm>
              <a:prstGeom prst="rect">
                <a:avLst/>
              </a:prstGeom>
              <a:solidFill>
                <a:srgbClr val="FF7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2" name="Rectangle 350"/>
              <p:cNvSpPr>
                <a:spLocks noChangeArrowheads="1"/>
              </p:cNvSpPr>
              <p:nvPr/>
            </p:nvSpPr>
            <p:spPr bwMode="auto">
              <a:xfrm>
                <a:off x="2695" y="2965"/>
                <a:ext cx="4" cy="152"/>
              </a:xfrm>
              <a:prstGeom prst="rect">
                <a:avLst/>
              </a:prstGeom>
              <a:solidFill>
                <a:srgbClr val="FF7C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3" name="Rectangle 351"/>
              <p:cNvSpPr>
                <a:spLocks noChangeArrowheads="1"/>
              </p:cNvSpPr>
              <p:nvPr/>
            </p:nvSpPr>
            <p:spPr bwMode="auto">
              <a:xfrm>
                <a:off x="2699" y="2965"/>
                <a:ext cx="4" cy="152"/>
              </a:xfrm>
              <a:prstGeom prst="rect">
                <a:avLst/>
              </a:prstGeom>
              <a:solidFill>
                <a:srgbClr val="FF7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4" name="Rectangle 352"/>
              <p:cNvSpPr>
                <a:spLocks noChangeArrowheads="1"/>
              </p:cNvSpPr>
              <p:nvPr/>
            </p:nvSpPr>
            <p:spPr bwMode="auto">
              <a:xfrm>
                <a:off x="2703" y="2965"/>
                <a:ext cx="4" cy="152"/>
              </a:xfrm>
              <a:prstGeom prst="rect">
                <a:avLst/>
              </a:prstGeom>
              <a:solidFill>
                <a:srgbClr val="FF76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5" name="Rectangle 353"/>
              <p:cNvSpPr>
                <a:spLocks noChangeArrowheads="1"/>
              </p:cNvSpPr>
              <p:nvPr/>
            </p:nvSpPr>
            <p:spPr bwMode="auto">
              <a:xfrm>
                <a:off x="2707" y="2965"/>
                <a:ext cx="4" cy="152"/>
              </a:xfrm>
              <a:prstGeom prst="rect">
                <a:avLst/>
              </a:prstGeom>
              <a:solidFill>
                <a:srgbClr val="FF7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6" name="Rectangle 354"/>
              <p:cNvSpPr>
                <a:spLocks noChangeArrowheads="1"/>
              </p:cNvSpPr>
              <p:nvPr/>
            </p:nvSpPr>
            <p:spPr bwMode="auto">
              <a:xfrm>
                <a:off x="2711" y="2965"/>
                <a:ext cx="4" cy="152"/>
              </a:xfrm>
              <a:prstGeom prst="rect">
                <a:avLst/>
              </a:prstGeom>
              <a:solidFill>
                <a:srgbClr val="FF71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7" name="Rectangle 355"/>
              <p:cNvSpPr>
                <a:spLocks noChangeArrowheads="1"/>
              </p:cNvSpPr>
              <p:nvPr/>
            </p:nvSpPr>
            <p:spPr bwMode="auto">
              <a:xfrm>
                <a:off x="2715" y="2965"/>
                <a:ext cx="4" cy="152"/>
              </a:xfrm>
              <a:prstGeom prst="rect">
                <a:avLst/>
              </a:prstGeom>
              <a:solidFill>
                <a:srgbClr val="FF6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8" name="Rectangle 356"/>
              <p:cNvSpPr>
                <a:spLocks noChangeArrowheads="1"/>
              </p:cNvSpPr>
              <p:nvPr/>
            </p:nvSpPr>
            <p:spPr bwMode="auto">
              <a:xfrm>
                <a:off x="2719" y="2965"/>
                <a:ext cx="4" cy="152"/>
              </a:xfrm>
              <a:prstGeom prst="rect">
                <a:avLst/>
              </a:prstGeom>
              <a:solidFill>
                <a:srgbClr val="FF6D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9" name="Rectangle 357"/>
              <p:cNvSpPr>
                <a:spLocks noChangeArrowheads="1"/>
              </p:cNvSpPr>
              <p:nvPr/>
            </p:nvSpPr>
            <p:spPr bwMode="auto">
              <a:xfrm>
                <a:off x="2723" y="2965"/>
                <a:ext cx="3" cy="152"/>
              </a:xfrm>
              <a:prstGeom prst="rect">
                <a:avLst/>
              </a:prstGeom>
              <a:solidFill>
                <a:srgbClr val="FF6B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0" name="Rectangle 358"/>
              <p:cNvSpPr>
                <a:spLocks noChangeArrowheads="1"/>
              </p:cNvSpPr>
              <p:nvPr/>
            </p:nvSpPr>
            <p:spPr bwMode="auto">
              <a:xfrm>
                <a:off x="2726" y="2965"/>
                <a:ext cx="4" cy="152"/>
              </a:xfrm>
              <a:prstGeom prst="rect">
                <a:avLst/>
              </a:prstGeom>
              <a:solidFill>
                <a:srgbClr val="FF6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1" name="Rectangle 359"/>
              <p:cNvSpPr>
                <a:spLocks noChangeArrowheads="1"/>
              </p:cNvSpPr>
              <p:nvPr/>
            </p:nvSpPr>
            <p:spPr bwMode="auto">
              <a:xfrm>
                <a:off x="2730" y="2965"/>
                <a:ext cx="4" cy="152"/>
              </a:xfrm>
              <a:prstGeom prst="rect">
                <a:avLst/>
              </a:prstGeom>
              <a:solidFill>
                <a:srgbClr val="FF68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2" name="Rectangle 360"/>
              <p:cNvSpPr>
                <a:spLocks noChangeArrowheads="1"/>
              </p:cNvSpPr>
              <p:nvPr/>
            </p:nvSpPr>
            <p:spPr bwMode="auto">
              <a:xfrm>
                <a:off x="2734" y="2965"/>
                <a:ext cx="4" cy="152"/>
              </a:xfrm>
              <a:prstGeom prst="rect">
                <a:avLst/>
              </a:prstGeom>
              <a:solidFill>
                <a:srgbClr val="FF67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3" name="Rectangle 361"/>
              <p:cNvSpPr>
                <a:spLocks noChangeArrowheads="1"/>
              </p:cNvSpPr>
              <p:nvPr/>
            </p:nvSpPr>
            <p:spPr bwMode="auto">
              <a:xfrm>
                <a:off x="2726" y="3059"/>
                <a:ext cx="231" cy="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4" name="Rectangle 362"/>
              <p:cNvSpPr>
                <a:spLocks noChangeArrowheads="1"/>
              </p:cNvSpPr>
              <p:nvPr/>
            </p:nvSpPr>
            <p:spPr bwMode="auto">
              <a:xfrm>
                <a:off x="3317" y="2665"/>
                <a:ext cx="4" cy="300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5" name="Rectangle 363"/>
              <p:cNvSpPr>
                <a:spLocks noChangeArrowheads="1"/>
              </p:cNvSpPr>
              <p:nvPr/>
            </p:nvSpPr>
            <p:spPr bwMode="auto">
              <a:xfrm>
                <a:off x="3321" y="2665"/>
                <a:ext cx="8" cy="300"/>
              </a:xfrm>
              <a:prstGeom prst="rect">
                <a:avLst/>
              </a:prstGeom>
              <a:solidFill>
                <a:srgbClr val="FFFE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6" name="Rectangle 364"/>
              <p:cNvSpPr>
                <a:spLocks noChangeArrowheads="1"/>
              </p:cNvSpPr>
              <p:nvPr/>
            </p:nvSpPr>
            <p:spPr bwMode="auto">
              <a:xfrm>
                <a:off x="3329" y="2665"/>
                <a:ext cx="4" cy="300"/>
              </a:xfrm>
              <a:prstGeom prst="rect">
                <a:avLst/>
              </a:prstGeom>
              <a:solidFill>
                <a:srgbClr val="FFFD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7" name="Rectangle 365"/>
              <p:cNvSpPr>
                <a:spLocks noChangeArrowheads="1"/>
              </p:cNvSpPr>
              <p:nvPr/>
            </p:nvSpPr>
            <p:spPr bwMode="auto">
              <a:xfrm>
                <a:off x="3333" y="2665"/>
                <a:ext cx="8" cy="300"/>
              </a:xfrm>
              <a:prstGeom prst="rect">
                <a:avLst/>
              </a:prstGeom>
              <a:solidFill>
                <a:srgbClr val="FFFC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8" name="Rectangle 366"/>
              <p:cNvSpPr>
                <a:spLocks noChangeArrowheads="1"/>
              </p:cNvSpPr>
              <p:nvPr/>
            </p:nvSpPr>
            <p:spPr bwMode="auto">
              <a:xfrm>
                <a:off x="3341" y="2665"/>
                <a:ext cx="3" cy="300"/>
              </a:xfrm>
              <a:prstGeom prst="rect">
                <a:avLst/>
              </a:prstGeom>
              <a:solidFill>
                <a:srgbClr val="FFFB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9" name="Rectangle 367"/>
              <p:cNvSpPr>
                <a:spLocks noChangeArrowheads="1"/>
              </p:cNvSpPr>
              <p:nvPr/>
            </p:nvSpPr>
            <p:spPr bwMode="auto">
              <a:xfrm>
                <a:off x="3344" y="2665"/>
                <a:ext cx="4" cy="300"/>
              </a:xfrm>
              <a:prstGeom prst="rect">
                <a:avLst/>
              </a:prstGeom>
              <a:solidFill>
                <a:srgbClr val="FFFA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0" name="Rectangle 368"/>
              <p:cNvSpPr>
                <a:spLocks noChangeArrowheads="1"/>
              </p:cNvSpPr>
              <p:nvPr/>
            </p:nvSpPr>
            <p:spPr bwMode="auto">
              <a:xfrm>
                <a:off x="3348" y="2665"/>
                <a:ext cx="4" cy="300"/>
              </a:xfrm>
              <a:prstGeom prst="rect">
                <a:avLst/>
              </a:prstGeom>
              <a:solidFill>
                <a:srgbClr val="FFF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1" name="Rectangle 369"/>
              <p:cNvSpPr>
                <a:spLocks noChangeArrowheads="1"/>
              </p:cNvSpPr>
              <p:nvPr/>
            </p:nvSpPr>
            <p:spPr bwMode="auto">
              <a:xfrm>
                <a:off x="3352" y="2665"/>
                <a:ext cx="4" cy="300"/>
              </a:xfrm>
              <a:prstGeom prst="rect">
                <a:avLst/>
              </a:prstGeom>
              <a:solidFill>
                <a:srgbClr val="FFF8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2" name="Rectangle 370"/>
              <p:cNvSpPr>
                <a:spLocks noChangeArrowheads="1"/>
              </p:cNvSpPr>
              <p:nvPr/>
            </p:nvSpPr>
            <p:spPr bwMode="auto">
              <a:xfrm>
                <a:off x="3356" y="2665"/>
                <a:ext cx="4" cy="300"/>
              </a:xfrm>
              <a:prstGeom prst="rect">
                <a:avLst/>
              </a:prstGeom>
              <a:solidFill>
                <a:srgbClr val="FFF7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3" name="Rectangle 371"/>
              <p:cNvSpPr>
                <a:spLocks noChangeArrowheads="1"/>
              </p:cNvSpPr>
              <p:nvPr/>
            </p:nvSpPr>
            <p:spPr bwMode="auto">
              <a:xfrm>
                <a:off x="3360" y="2665"/>
                <a:ext cx="4" cy="300"/>
              </a:xfrm>
              <a:prstGeom prst="rect">
                <a:avLst/>
              </a:prstGeom>
              <a:solidFill>
                <a:srgbClr val="FFF5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4" name="Rectangle 372"/>
              <p:cNvSpPr>
                <a:spLocks noChangeArrowheads="1"/>
              </p:cNvSpPr>
              <p:nvPr/>
            </p:nvSpPr>
            <p:spPr bwMode="auto">
              <a:xfrm>
                <a:off x="3364" y="2665"/>
                <a:ext cx="4" cy="300"/>
              </a:xfrm>
              <a:prstGeom prst="rect">
                <a:avLst/>
              </a:prstGeom>
              <a:solidFill>
                <a:srgbClr val="FFF4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5" name="Rectangle 373"/>
              <p:cNvSpPr>
                <a:spLocks noChangeArrowheads="1"/>
              </p:cNvSpPr>
              <p:nvPr/>
            </p:nvSpPr>
            <p:spPr bwMode="auto">
              <a:xfrm>
                <a:off x="3368" y="2665"/>
                <a:ext cx="4" cy="300"/>
              </a:xfrm>
              <a:prstGeom prst="rect">
                <a:avLst/>
              </a:prstGeom>
              <a:solidFill>
                <a:srgbClr val="FFF2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6" name="Rectangle 374"/>
              <p:cNvSpPr>
                <a:spLocks noChangeArrowheads="1"/>
              </p:cNvSpPr>
              <p:nvPr/>
            </p:nvSpPr>
            <p:spPr bwMode="auto">
              <a:xfrm>
                <a:off x="3372" y="2665"/>
                <a:ext cx="4" cy="300"/>
              </a:xfrm>
              <a:prstGeom prst="rect">
                <a:avLst/>
              </a:prstGeom>
              <a:solidFill>
                <a:srgbClr val="FFF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7" name="Rectangle 375"/>
              <p:cNvSpPr>
                <a:spLocks noChangeArrowheads="1"/>
              </p:cNvSpPr>
              <p:nvPr/>
            </p:nvSpPr>
            <p:spPr bwMode="auto">
              <a:xfrm>
                <a:off x="3376" y="2665"/>
                <a:ext cx="4" cy="300"/>
              </a:xfrm>
              <a:prstGeom prst="rect">
                <a:avLst/>
              </a:prstGeom>
              <a:solidFill>
                <a:srgbClr val="FFEE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8" name="Rectangle 376"/>
              <p:cNvSpPr>
                <a:spLocks noChangeArrowheads="1"/>
              </p:cNvSpPr>
              <p:nvPr/>
            </p:nvSpPr>
            <p:spPr bwMode="auto">
              <a:xfrm>
                <a:off x="3380" y="2665"/>
                <a:ext cx="4" cy="300"/>
              </a:xfrm>
              <a:prstGeom prst="rect">
                <a:avLst/>
              </a:prstGeom>
              <a:solidFill>
                <a:srgbClr val="FFEC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9" name="Rectangle 377"/>
              <p:cNvSpPr>
                <a:spLocks noChangeArrowheads="1"/>
              </p:cNvSpPr>
              <p:nvPr/>
            </p:nvSpPr>
            <p:spPr bwMode="auto">
              <a:xfrm>
                <a:off x="3384" y="2665"/>
                <a:ext cx="3" cy="300"/>
              </a:xfrm>
              <a:prstGeom prst="rect">
                <a:avLst/>
              </a:prstGeom>
              <a:solidFill>
                <a:srgbClr val="FFEA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0" name="Rectangle 378"/>
              <p:cNvSpPr>
                <a:spLocks noChangeArrowheads="1"/>
              </p:cNvSpPr>
              <p:nvPr/>
            </p:nvSpPr>
            <p:spPr bwMode="auto">
              <a:xfrm>
                <a:off x="3387" y="2665"/>
                <a:ext cx="4" cy="300"/>
              </a:xfrm>
              <a:prstGeom prst="rect">
                <a:avLst/>
              </a:prstGeom>
              <a:solidFill>
                <a:srgbClr val="FFE8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1" name="Rectangle 379"/>
              <p:cNvSpPr>
                <a:spLocks noChangeArrowheads="1"/>
              </p:cNvSpPr>
              <p:nvPr/>
            </p:nvSpPr>
            <p:spPr bwMode="auto">
              <a:xfrm>
                <a:off x="3391" y="2665"/>
                <a:ext cx="4" cy="300"/>
              </a:xfrm>
              <a:prstGeom prst="rect">
                <a:avLst/>
              </a:prstGeom>
              <a:solidFill>
                <a:srgbClr val="FFE5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2" name="Rectangle 380"/>
              <p:cNvSpPr>
                <a:spLocks noChangeArrowheads="1"/>
              </p:cNvSpPr>
              <p:nvPr/>
            </p:nvSpPr>
            <p:spPr bwMode="auto">
              <a:xfrm>
                <a:off x="3395" y="2665"/>
                <a:ext cx="4" cy="300"/>
              </a:xfrm>
              <a:prstGeom prst="rect">
                <a:avLst/>
              </a:prstGeom>
              <a:solidFill>
                <a:srgbClr val="FFE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3" name="Rectangle 381"/>
              <p:cNvSpPr>
                <a:spLocks noChangeArrowheads="1"/>
              </p:cNvSpPr>
              <p:nvPr/>
            </p:nvSpPr>
            <p:spPr bwMode="auto">
              <a:xfrm>
                <a:off x="3399" y="2665"/>
                <a:ext cx="4" cy="300"/>
              </a:xfrm>
              <a:prstGeom prst="rect">
                <a:avLst/>
              </a:prstGeom>
              <a:solidFill>
                <a:srgbClr val="FFE1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4" name="Rectangle 382"/>
              <p:cNvSpPr>
                <a:spLocks noChangeArrowheads="1"/>
              </p:cNvSpPr>
              <p:nvPr/>
            </p:nvSpPr>
            <p:spPr bwMode="auto">
              <a:xfrm>
                <a:off x="3403" y="2665"/>
                <a:ext cx="4" cy="300"/>
              </a:xfrm>
              <a:prstGeom prst="rect">
                <a:avLst/>
              </a:prstGeom>
              <a:solidFill>
                <a:srgbClr val="FFDE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5" name="Rectangle 383"/>
              <p:cNvSpPr>
                <a:spLocks noChangeArrowheads="1"/>
              </p:cNvSpPr>
              <p:nvPr/>
            </p:nvSpPr>
            <p:spPr bwMode="auto">
              <a:xfrm>
                <a:off x="3407" y="2665"/>
                <a:ext cx="4" cy="300"/>
              </a:xfrm>
              <a:prstGeom prst="rect">
                <a:avLst/>
              </a:prstGeom>
              <a:solidFill>
                <a:srgbClr val="FFDB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6" name="Rectangle 384"/>
              <p:cNvSpPr>
                <a:spLocks noChangeArrowheads="1"/>
              </p:cNvSpPr>
              <p:nvPr/>
            </p:nvSpPr>
            <p:spPr bwMode="auto">
              <a:xfrm>
                <a:off x="3411" y="2665"/>
                <a:ext cx="4" cy="300"/>
              </a:xfrm>
              <a:prstGeom prst="rect">
                <a:avLst/>
              </a:prstGeom>
              <a:solidFill>
                <a:srgbClr val="FFD7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7" name="Rectangle 385"/>
              <p:cNvSpPr>
                <a:spLocks noChangeArrowheads="1"/>
              </p:cNvSpPr>
              <p:nvPr/>
            </p:nvSpPr>
            <p:spPr bwMode="auto">
              <a:xfrm>
                <a:off x="3415" y="2665"/>
                <a:ext cx="4" cy="300"/>
              </a:xfrm>
              <a:prstGeom prst="rect">
                <a:avLst/>
              </a:prstGeom>
              <a:solidFill>
                <a:srgbClr val="FFD4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8" name="Rectangle 386"/>
              <p:cNvSpPr>
                <a:spLocks noChangeArrowheads="1"/>
              </p:cNvSpPr>
              <p:nvPr/>
            </p:nvSpPr>
            <p:spPr bwMode="auto">
              <a:xfrm>
                <a:off x="3419" y="2665"/>
                <a:ext cx="4" cy="300"/>
              </a:xfrm>
              <a:prstGeom prst="rect">
                <a:avLst/>
              </a:prstGeom>
              <a:solidFill>
                <a:srgbClr val="FFD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9" name="Rectangle 387"/>
              <p:cNvSpPr>
                <a:spLocks noChangeArrowheads="1"/>
              </p:cNvSpPr>
              <p:nvPr/>
            </p:nvSpPr>
            <p:spPr bwMode="auto">
              <a:xfrm>
                <a:off x="3423" y="2665"/>
                <a:ext cx="4" cy="300"/>
              </a:xfrm>
              <a:prstGeom prst="rect">
                <a:avLst/>
              </a:prstGeom>
              <a:solidFill>
                <a:srgbClr val="FFCD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0" name="Rectangle 388"/>
              <p:cNvSpPr>
                <a:spLocks noChangeArrowheads="1"/>
              </p:cNvSpPr>
              <p:nvPr/>
            </p:nvSpPr>
            <p:spPr bwMode="auto">
              <a:xfrm>
                <a:off x="3427" y="2665"/>
                <a:ext cx="3" cy="300"/>
              </a:xfrm>
              <a:prstGeom prst="rect">
                <a:avLst/>
              </a:prstGeom>
              <a:solidFill>
                <a:srgbClr val="FFC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1" name="Rectangle 389"/>
              <p:cNvSpPr>
                <a:spLocks noChangeArrowheads="1"/>
              </p:cNvSpPr>
              <p:nvPr/>
            </p:nvSpPr>
            <p:spPr bwMode="auto">
              <a:xfrm>
                <a:off x="3430" y="2665"/>
                <a:ext cx="4" cy="300"/>
              </a:xfrm>
              <a:prstGeom prst="rect">
                <a:avLst/>
              </a:prstGeom>
              <a:solidFill>
                <a:srgbClr val="FFC5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2" name="Rectangle 390"/>
              <p:cNvSpPr>
                <a:spLocks noChangeArrowheads="1"/>
              </p:cNvSpPr>
              <p:nvPr/>
            </p:nvSpPr>
            <p:spPr bwMode="auto">
              <a:xfrm>
                <a:off x="3434" y="2665"/>
                <a:ext cx="4" cy="300"/>
              </a:xfrm>
              <a:prstGeom prst="rect">
                <a:avLst/>
              </a:prstGeom>
              <a:solidFill>
                <a:srgbClr val="FFC1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3" name="Rectangle 391"/>
              <p:cNvSpPr>
                <a:spLocks noChangeArrowheads="1"/>
              </p:cNvSpPr>
              <p:nvPr/>
            </p:nvSpPr>
            <p:spPr bwMode="auto">
              <a:xfrm>
                <a:off x="3438" y="2665"/>
                <a:ext cx="4" cy="300"/>
              </a:xfrm>
              <a:prstGeom prst="rect">
                <a:avLst/>
              </a:prstGeom>
              <a:solidFill>
                <a:srgbClr val="FFBD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4" name="Rectangle 392"/>
              <p:cNvSpPr>
                <a:spLocks noChangeArrowheads="1"/>
              </p:cNvSpPr>
              <p:nvPr/>
            </p:nvSpPr>
            <p:spPr bwMode="auto">
              <a:xfrm>
                <a:off x="3442" y="2665"/>
                <a:ext cx="4" cy="300"/>
              </a:xfrm>
              <a:prstGeom prst="rect">
                <a:avLst/>
              </a:prstGeom>
              <a:solidFill>
                <a:srgbClr val="FFB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5" name="Rectangle 393"/>
              <p:cNvSpPr>
                <a:spLocks noChangeArrowheads="1"/>
              </p:cNvSpPr>
              <p:nvPr/>
            </p:nvSpPr>
            <p:spPr bwMode="auto">
              <a:xfrm>
                <a:off x="3446" y="2665"/>
                <a:ext cx="4" cy="300"/>
              </a:xfrm>
              <a:prstGeom prst="rect">
                <a:avLst/>
              </a:prstGeom>
              <a:solidFill>
                <a:srgbClr val="FFB5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6" name="Rectangle 394"/>
              <p:cNvSpPr>
                <a:spLocks noChangeArrowheads="1"/>
              </p:cNvSpPr>
              <p:nvPr/>
            </p:nvSpPr>
            <p:spPr bwMode="auto">
              <a:xfrm>
                <a:off x="3450" y="2665"/>
                <a:ext cx="4" cy="300"/>
              </a:xfrm>
              <a:prstGeom prst="rect">
                <a:avLst/>
              </a:prstGeom>
              <a:solidFill>
                <a:srgbClr val="FFB1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7" name="Rectangle 395"/>
              <p:cNvSpPr>
                <a:spLocks noChangeArrowheads="1"/>
              </p:cNvSpPr>
              <p:nvPr/>
            </p:nvSpPr>
            <p:spPr bwMode="auto">
              <a:xfrm>
                <a:off x="3454" y="2665"/>
                <a:ext cx="4" cy="300"/>
              </a:xfrm>
              <a:prstGeom prst="rect">
                <a:avLst/>
              </a:prstGeom>
              <a:solidFill>
                <a:srgbClr val="FFAD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8" name="Rectangle 396"/>
              <p:cNvSpPr>
                <a:spLocks noChangeArrowheads="1"/>
              </p:cNvSpPr>
              <p:nvPr/>
            </p:nvSpPr>
            <p:spPr bwMode="auto">
              <a:xfrm>
                <a:off x="3458" y="2665"/>
                <a:ext cx="4" cy="300"/>
              </a:xfrm>
              <a:prstGeom prst="rect">
                <a:avLst/>
              </a:prstGeom>
              <a:solidFill>
                <a:srgbClr val="FFA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9" name="Rectangle 397"/>
              <p:cNvSpPr>
                <a:spLocks noChangeArrowheads="1"/>
              </p:cNvSpPr>
              <p:nvPr/>
            </p:nvSpPr>
            <p:spPr bwMode="auto">
              <a:xfrm>
                <a:off x="3462" y="2665"/>
                <a:ext cx="4" cy="300"/>
              </a:xfrm>
              <a:prstGeom prst="rect">
                <a:avLst/>
              </a:prstGeom>
              <a:solidFill>
                <a:srgbClr val="FFA4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0" name="Rectangle 398"/>
              <p:cNvSpPr>
                <a:spLocks noChangeArrowheads="1"/>
              </p:cNvSpPr>
              <p:nvPr/>
            </p:nvSpPr>
            <p:spPr bwMode="auto">
              <a:xfrm>
                <a:off x="3466" y="2665"/>
                <a:ext cx="4" cy="300"/>
              </a:xfrm>
              <a:prstGeom prst="rect">
                <a:avLst/>
              </a:prstGeom>
              <a:solidFill>
                <a:srgbClr val="FFA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1" name="Rectangle 399"/>
              <p:cNvSpPr>
                <a:spLocks noChangeArrowheads="1"/>
              </p:cNvSpPr>
              <p:nvPr/>
            </p:nvSpPr>
            <p:spPr bwMode="auto">
              <a:xfrm>
                <a:off x="3470" y="2665"/>
                <a:ext cx="3" cy="300"/>
              </a:xfrm>
              <a:prstGeom prst="rect">
                <a:avLst/>
              </a:prstGeom>
              <a:solidFill>
                <a:srgbClr val="FF9C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2" name="Rectangle 400"/>
              <p:cNvSpPr>
                <a:spLocks noChangeArrowheads="1"/>
              </p:cNvSpPr>
              <p:nvPr/>
            </p:nvSpPr>
            <p:spPr bwMode="auto">
              <a:xfrm>
                <a:off x="3473" y="2665"/>
                <a:ext cx="4" cy="300"/>
              </a:xfrm>
              <a:prstGeom prst="rect">
                <a:avLst/>
              </a:prstGeom>
              <a:solidFill>
                <a:srgbClr val="FF98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3" name="Rectangle 401"/>
              <p:cNvSpPr>
                <a:spLocks noChangeArrowheads="1"/>
              </p:cNvSpPr>
              <p:nvPr/>
            </p:nvSpPr>
            <p:spPr bwMode="auto">
              <a:xfrm>
                <a:off x="3477" y="2665"/>
                <a:ext cx="4" cy="300"/>
              </a:xfrm>
              <a:prstGeom prst="rect">
                <a:avLst/>
              </a:prstGeom>
              <a:solidFill>
                <a:srgbClr val="FF94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4" name="Rectangle 402"/>
              <p:cNvSpPr>
                <a:spLocks noChangeArrowheads="1"/>
              </p:cNvSpPr>
              <p:nvPr/>
            </p:nvSpPr>
            <p:spPr bwMode="auto">
              <a:xfrm>
                <a:off x="3481" y="2665"/>
                <a:ext cx="4" cy="300"/>
              </a:xfrm>
              <a:prstGeom prst="rect">
                <a:avLst/>
              </a:prstGeom>
              <a:solidFill>
                <a:srgbClr val="FF91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5" name="Rectangle 403"/>
              <p:cNvSpPr>
                <a:spLocks noChangeArrowheads="1"/>
              </p:cNvSpPr>
              <p:nvPr/>
            </p:nvSpPr>
            <p:spPr bwMode="auto">
              <a:xfrm>
                <a:off x="3485" y="2665"/>
                <a:ext cx="4" cy="300"/>
              </a:xfrm>
              <a:prstGeom prst="rect">
                <a:avLst/>
              </a:prstGeom>
              <a:solidFill>
                <a:srgbClr val="FF8D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6" name="Rectangle 404"/>
              <p:cNvSpPr>
                <a:spLocks noChangeArrowheads="1"/>
              </p:cNvSpPr>
              <p:nvPr/>
            </p:nvSpPr>
            <p:spPr bwMode="auto">
              <a:xfrm>
                <a:off x="3489" y="2665"/>
                <a:ext cx="4" cy="300"/>
              </a:xfrm>
              <a:prstGeom prst="rect">
                <a:avLst/>
              </a:prstGeom>
              <a:solidFill>
                <a:srgbClr val="FF8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7" name="Rectangle 405"/>
              <p:cNvSpPr>
                <a:spLocks noChangeArrowheads="1"/>
              </p:cNvSpPr>
              <p:nvPr/>
            </p:nvSpPr>
            <p:spPr bwMode="auto">
              <a:xfrm>
                <a:off x="3493" y="2665"/>
                <a:ext cx="4" cy="300"/>
              </a:xfrm>
              <a:prstGeom prst="rect">
                <a:avLst/>
              </a:prstGeom>
              <a:solidFill>
                <a:srgbClr val="FF86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" name="Rectangle 407"/>
            <p:cNvSpPr>
              <a:spLocks noChangeArrowheads="1"/>
            </p:cNvSpPr>
            <p:nvPr/>
          </p:nvSpPr>
          <p:spPr bwMode="auto">
            <a:xfrm>
              <a:off x="3497" y="2665"/>
              <a:ext cx="4" cy="300"/>
            </a:xfrm>
            <a:prstGeom prst="rect">
              <a:avLst/>
            </a:prstGeom>
            <a:solidFill>
              <a:srgbClr val="FF82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10" name="Rectangle 408"/>
            <p:cNvSpPr>
              <a:spLocks noChangeArrowheads="1"/>
            </p:cNvSpPr>
            <p:nvPr/>
          </p:nvSpPr>
          <p:spPr bwMode="auto">
            <a:xfrm>
              <a:off x="3501" y="2665"/>
              <a:ext cx="4" cy="300"/>
            </a:xfrm>
            <a:prstGeom prst="rect">
              <a:avLst/>
            </a:prstGeom>
            <a:solidFill>
              <a:srgbClr val="FF7F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11" name="Rectangle 409"/>
            <p:cNvSpPr>
              <a:spLocks noChangeArrowheads="1"/>
            </p:cNvSpPr>
            <p:nvPr/>
          </p:nvSpPr>
          <p:spPr bwMode="auto">
            <a:xfrm>
              <a:off x="3505" y="2665"/>
              <a:ext cx="4" cy="300"/>
            </a:xfrm>
            <a:prstGeom prst="rect">
              <a:avLst/>
            </a:prstGeom>
            <a:solidFill>
              <a:srgbClr val="FF7C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12" name="Rectangle 410"/>
            <p:cNvSpPr>
              <a:spLocks noChangeArrowheads="1"/>
            </p:cNvSpPr>
            <p:nvPr/>
          </p:nvSpPr>
          <p:spPr bwMode="auto">
            <a:xfrm>
              <a:off x="3509" y="2665"/>
              <a:ext cx="4" cy="300"/>
            </a:xfrm>
            <a:prstGeom prst="rect">
              <a:avLst/>
            </a:prstGeom>
            <a:solidFill>
              <a:srgbClr val="FF79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13" name="Rectangle 411"/>
            <p:cNvSpPr>
              <a:spLocks noChangeArrowheads="1"/>
            </p:cNvSpPr>
            <p:nvPr/>
          </p:nvSpPr>
          <p:spPr bwMode="auto">
            <a:xfrm>
              <a:off x="3513" y="2665"/>
              <a:ext cx="4" cy="300"/>
            </a:xfrm>
            <a:prstGeom prst="rect">
              <a:avLst/>
            </a:prstGeom>
            <a:solidFill>
              <a:srgbClr val="FF76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14" name="Rectangle 412"/>
            <p:cNvSpPr>
              <a:spLocks noChangeArrowheads="1"/>
            </p:cNvSpPr>
            <p:nvPr/>
          </p:nvSpPr>
          <p:spPr bwMode="auto">
            <a:xfrm>
              <a:off x="3517" y="2665"/>
              <a:ext cx="3" cy="300"/>
            </a:xfrm>
            <a:prstGeom prst="rect">
              <a:avLst/>
            </a:prstGeom>
            <a:solidFill>
              <a:srgbClr val="FF73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15" name="Rectangle 413"/>
            <p:cNvSpPr>
              <a:spLocks noChangeArrowheads="1"/>
            </p:cNvSpPr>
            <p:nvPr/>
          </p:nvSpPr>
          <p:spPr bwMode="auto">
            <a:xfrm>
              <a:off x="3520" y="2665"/>
              <a:ext cx="4" cy="300"/>
            </a:xfrm>
            <a:prstGeom prst="rect">
              <a:avLst/>
            </a:prstGeom>
            <a:solidFill>
              <a:srgbClr val="FF71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16" name="Rectangle 414"/>
            <p:cNvSpPr>
              <a:spLocks noChangeArrowheads="1"/>
            </p:cNvSpPr>
            <p:nvPr/>
          </p:nvSpPr>
          <p:spPr bwMode="auto">
            <a:xfrm>
              <a:off x="3524" y="2665"/>
              <a:ext cx="4" cy="300"/>
            </a:xfrm>
            <a:prstGeom prst="rect">
              <a:avLst/>
            </a:prstGeom>
            <a:solidFill>
              <a:srgbClr val="FF6F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17" name="Rectangle 415"/>
            <p:cNvSpPr>
              <a:spLocks noChangeArrowheads="1"/>
            </p:cNvSpPr>
            <p:nvPr/>
          </p:nvSpPr>
          <p:spPr bwMode="auto">
            <a:xfrm>
              <a:off x="3528" y="2665"/>
              <a:ext cx="4" cy="300"/>
            </a:xfrm>
            <a:prstGeom prst="rect">
              <a:avLst/>
            </a:prstGeom>
            <a:solidFill>
              <a:srgbClr val="FF6D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18" name="Rectangle 416"/>
            <p:cNvSpPr>
              <a:spLocks noChangeArrowheads="1"/>
            </p:cNvSpPr>
            <p:nvPr/>
          </p:nvSpPr>
          <p:spPr bwMode="auto">
            <a:xfrm>
              <a:off x="3532" y="2665"/>
              <a:ext cx="4" cy="300"/>
            </a:xfrm>
            <a:prstGeom prst="rect">
              <a:avLst/>
            </a:prstGeom>
            <a:solidFill>
              <a:srgbClr val="FF6B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19" name="Rectangle 417"/>
            <p:cNvSpPr>
              <a:spLocks noChangeArrowheads="1"/>
            </p:cNvSpPr>
            <p:nvPr/>
          </p:nvSpPr>
          <p:spPr bwMode="auto">
            <a:xfrm>
              <a:off x="3536" y="2665"/>
              <a:ext cx="4" cy="300"/>
            </a:xfrm>
            <a:prstGeom prst="rect">
              <a:avLst/>
            </a:prstGeom>
            <a:solidFill>
              <a:srgbClr val="FF69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20" name="Rectangle 418"/>
            <p:cNvSpPr>
              <a:spLocks noChangeArrowheads="1"/>
            </p:cNvSpPr>
            <p:nvPr/>
          </p:nvSpPr>
          <p:spPr bwMode="auto">
            <a:xfrm>
              <a:off x="3540" y="2665"/>
              <a:ext cx="4" cy="300"/>
            </a:xfrm>
            <a:prstGeom prst="rect">
              <a:avLst/>
            </a:prstGeom>
            <a:solidFill>
              <a:srgbClr val="FF68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21" name="Rectangle 419"/>
            <p:cNvSpPr>
              <a:spLocks noChangeArrowheads="1"/>
            </p:cNvSpPr>
            <p:nvPr/>
          </p:nvSpPr>
          <p:spPr bwMode="auto">
            <a:xfrm>
              <a:off x="3544" y="2665"/>
              <a:ext cx="4" cy="300"/>
            </a:xfrm>
            <a:prstGeom prst="rect">
              <a:avLst/>
            </a:prstGeom>
            <a:solidFill>
              <a:srgbClr val="FF67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22" name="Rectangle 420"/>
            <p:cNvSpPr>
              <a:spLocks noChangeArrowheads="1"/>
            </p:cNvSpPr>
            <p:nvPr/>
          </p:nvSpPr>
          <p:spPr bwMode="auto">
            <a:xfrm>
              <a:off x="3536" y="2759"/>
              <a:ext cx="231" cy="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23" name="Rectangle 421"/>
            <p:cNvSpPr>
              <a:spLocks noChangeArrowheads="1"/>
            </p:cNvSpPr>
            <p:nvPr/>
          </p:nvSpPr>
          <p:spPr bwMode="auto">
            <a:xfrm>
              <a:off x="4127" y="2802"/>
              <a:ext cx="4" cy="163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24" name="Rectangle 422"/>
            <p:cNvSpPr>
              <a:spLocks noChangeArrowheads="1"/>
            </p:cNvSpPr>
            <p:nvPr/>
          </p:nvSpPr>
          <p:spPr bwMode="auto">
            <a:xfrm>
              <a:off x="4131" y="2802"/>
              <a:ext cx="7" cy="163"/>
            </a:xfrm>
            <a:prstGeom prst="rect">
              <a:avLst/>
            </a:prstGeom>
            <a:solidFill>
              <a:srgbClr val="FFFE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25" name="Rectangle 423"/>
            <p:cNvSpPr>
              <a:spLocks noChangeArrowheads="1"/>
            </p:cNvSpPr>
            <p:nvPr/>
          </p:nvSpPr>
          <p:spPr bwMode="auto">
            <a:xfrm>
              <a:off x="4138" y="2802"/>
              <a:ext cx="4" cy="163"/>
            </a:xfrm>
            <a:prstGeom prst="rect">
              <a:avLst/>
            </a:prstGeom>
            <a:solidFill>
              <a:srgbClr val="FFFD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26" name="Rectangle 424"/>
            <p:cNvSpPr>
              <a:spLocks noChangeArrowheads="1"/>
            </p:cNvSpPr>
            <p:nvPr/>
          </p:nvSpPr>
          <p:spPr bwMode="auto">
            <a:xfrm>
              <a:off x="4142" y="2802"/>
              <a:ext cx="8" cy="163"/>
            </a:xfrm>
            <a:prstGeom prst="rect">
              <a:avLst/>
            </a:prstGeom>
            <a:solidFill>
              <a:srgbClr val="FFFC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27" name="Rectangle 425"/>
            <p:cNvSpPr>
              <a:spLocks noChangeArrowheads="1"/>
            </p:cNvSpPr>
            <p:nvPr/>
          </p:nvSpPr>
          <p:spPr bwMode="auto">
            <a:xfrm>
              <a:off x="4150" y="2802"/>
              <a:ext cx="4" cy="163"/>
            </a:xfrm>
            <a:prstGeom prst="rect">
              <a:avLst/>
            </a:prstGeom>
            <a:solidFill>
              <a:srgbClr val="FFFB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28" name="Rectangle 426"/>
            <p:cNvSpPr>
              <a:spLocks noChangeArrowheads="1"/>
            </p:cNvSpPr>
            <p:nvPr/>
          </p:nvSpPr>
          <p:spPr bwMode="auto">
            <a:xfrm>
              <a:off x="4154" y="2802"/>
              <a:ext cx="4" cy="163"/>
            </a:xfrm>
            <a:prstGeom prst="rect">
              <a:avLst/>
            </a:prstGeom>
            <a:solidFill>
              <a:srgbClr val="FFFA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29" name="Rectangle 427"/>
            <p:cNvSpPr>
              <a:spLocks noChangeArrowheads="1"/>
            </p:cNvSpPr>
            <p:nvPr/>
          </p:nvSpPr>
          <p:spPr bwMode="auto">
            <a:xfrm>
              <a:off x="4158" y="2802"/>
              <a:ext cx="4" cy="163"/>
            </a:xfrm>
            <a:prstGeom prst="rect">
              <a:avLst/>
            </a:prstGeom>
            <a:solidFill>
              <a:srgbClr val="FFF9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30" name="Rectangle 428"/>
            <p:cNvSpPr>
              <a:spLocks noChangeArrowheads="1"/>
            </p:cNvSpPr>
            <p:nvPr/>
          </p:nvSpPr>
          <p:spPr bwMode="auto">
            <a:xfrm>
              <a:off x="4162" y="2802"/>
              <a:ext cx="4" cy="163"/>
            </a:xfrm>
            <a:prstGeom prst="rect">
              <a:avLst/>
            </a:prstGeom>
            <a:solidFill>
              <a:srgbClr val="FFF8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31" name="Rectangle 429"/>
            <p:cNvSpPr>
              <a:spLocks noChangeArrowheads="1"/>
            </p:cNvSpPr>
            <p:nvPr/>
          </p:nvSpPr>
          <p:spPr bwMode="auto">
            <a:xfrm>
              <a:off x="4166" y="2802"/>
              <a:ext cx="4" cy="163"/>
            </a:xfrm>
            <a:prstGeom prst="rect">
              <a:avLst/>
            </a:prstGeom>
            <a:solidFill>
              <a:srgbClr val="FFF7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32" name="Rectangle 430"/>
            <p:cNvSpPr>
              <a:spLocks noChangeArrowheads="1"/>
            </p:cNvSpPr>
            <p:nvPr/>
          </p:nvSpPr>
          <p:spPr bwMode="auto">
            <a:xfrm>
              <a:off x="4170" y="2802"/>
              <a:ext cx="4" cy="163"/>
            </a:xfrm>
            <a:prstGeom prst="rect">
              <a:avLst/>
            </a:prstGeom>
            <a:solidFill>
              <a:srgbClr val="FFF5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33" name="Rectangle 431"/>
            <p:cNvSpPr>
              <a:spLocks noChangeArrowheads="1"/>
            </p:cNvSpPr>
            <p:nvPr/>
          </p:nvSpPr>
          <p:spPr bwMode="auto">
            <a:xfrm>
              <a:off x="4174" y="2802"/>
              <a:ext cx="4" cy="163"/>
            </a:xfrm>
            <a:prstGeom prst="rect">
              <a:avLst/>
            </a:prstGeom>
            <a:solidFill>
              <a:srgbClr val="FFF4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34" name="Rectangle 432"/>
            <p:cNvSpPr>
              <a:spLocks noChangeArrowheads="1"/>
            </p:cNvSpPr>
            <p:nvPr/>
          </p:nvSpPr>
          <p:spPr bwMode="auto">
            <a:xfrm>
              <a:off x="4178" y="2802"/>
              <a:ext cx="3" cy="163"/>
            </a:xfrm>
            <a:prstGeom prst="rect">
              <a:avLst/>
            </a:prstGeom>
            <a:solidFill>
              <a:srgbClr val="FFF2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35" name="Rectangle 433"/>
            <p:cNvSpPr>
              <a:spLocks noChangeArrowheads="1"/>
            </p:cNvSpPr>
            <p:nvPr/>
          </p:nvSpPr>
          <p:spPr bwMode="auto">
            <a:xfrm>
              <a:off x="4181" y="2802"/>
              <a:ext cx="4" cy="163"/>
            </a:xfrm>
            <a:prstGeom prst="rect">
              <a:avLst/>
            </a:prstGeom>
            <a:solidFill>
              <a:srgbClr val="FFF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36" name="Rectangle 434"/>
            <p:cNvSpPr>
              <a:spLocks noChangeArrowheads="1"/>
            </p:cNvSpPr>
            <p:nvPr/>
          </p:nvSpPr>
          <p:spPr bwMode="auto">
            <a:xfrm>
              <a:off x="4185" y="2802"/>
              <a:ext cx="4" cy="163"/>
            </a:xfrm>
            <a:prstGeom prst="rect">
              <a:avLst/>
            </a:prstGeom>
            <a:solidFill>
              <a:srgbClr val="FFEE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37" name="Rectangle 435"/>
            <p:cNvSpPr>
              <a:spLocks noChangeArrowheads="1"/>
            </p:cNvSpPr>
            <p:nvPr/>
          </p:nvSpPr>
          <p:spPr bwMode="auto">
            <a:xfrm>
              <a:off x="4189" y="2802"/>
              <a:ext cx="4" cy="163"/>
            </a:xfrm>
            <a:prstGeom prst="rect">
              <a:avLst/>
            </a:prstGeom>
            <a:solidFill>
              <a:srgbClr val="FFEC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38" name="Rectangle 436"/>
            <p:cNvSpPr>
              <a:spLocks noChangeArrowheads="1"/>
            </p:cNvSpPr>
            <p:nvPr/>
          </p:nvSpPr>
          <p:spPr bwMode="auto">
            <a:xfrm>
              <a:off x="4193" y="2802"/>
              <a:ext cx="4" cy="163"/>
            </a:xfrm>
            <a:prstGeom prst="rect">
              <a:avLst/>
            </a:prstGeom>
            <a:solidFill>
              <a:srgbClr val="FFEA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39" name="Rectangle 437"/>
            <p:cNvSpPr>
              <a:spLocks noChangeArrowheads="1"/>
            </p:cNvSpPr>
            <p:nvPr/>
          </p:nvSpPr>
          <p:spPr bwMode="auto">
            <a:xfrm>
              <a:off x="4197" y="2802"/>
              <a:ext cx="4" cy="163"/>
            </a:xfrm>
            <a:prstGeom prst="rect">
              <a:avLst/>
            </a:prstGeom>
            <a:solidFill>
              <a:srgbClr val="FFE8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40" name="Rectangle 438"/>
            <p:cNvSpPr>
              <a:spLocks noChangeArrowheads="1"/>
            </p:cNvSpPr>
            <p:nvPr/>
          </p:nvSpPr>
          <p:spPr bwMode="auto">
            <a:xfrm>
              <a:off x="4201" y="2802"/>
              <a:ext cx="4" cy="163"/>
            </a:xfrm>
            <a:prstGeom prst="rect">
              <a:avLst/>
            </a:prstGeom>
            <a:solidFill>
              <a:srgbClr val="FFE5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41" name="Rectangle 439"/>
            <p:cNvSpPr>
              <a:spLocks noChangeArrowheads="1"/>
            </p:cNvSpPr>
            <p:nvPr/>
          </p:nvSpPr>
          <p:spPr bwMode="auto">
            <a:xfrm>
              <a:off x="4205" y="2802"/>
              <a:ext cx="4" cy="163"/>
            </a:xfrm>
            <a:prstGeom prst="rect">
              <a:avLst/>
            </a:prstGeom>
            <a:solidFill>
              <a:srgbClr val="FFE3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42" name="Rectangle 440"/>
            <p:cNvSpPr>
              <a:spLocks noChangeArrowheads="1"/>
            </p:cNvSpPr>
            <p:nvPr/>
          </p:nvSpPr>
          <p:spPr bwMode="auto">
            <a:xfrm>
              <a:off x="4209" y="2802"/>
              <a:ext cx="4" cy="163"/>
            </a:xfrm>
            <a:prstGeom prst="rect">
              <a:avLst/>
            </a:prstGeom>
            <a:solidFill>
              <a:srgbClr val="FFE1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43" name="Rectangle 441"/>
            <p:cNvSpPr>
              <a:spLocks noChangeArrowheads="1"/>
            </p:cNvSpPr>
            <p:nvPr/>
          </p:nvSpPr>
          <p:spPr bwMode="auto">
            <a:xfrm>
              <a:off x="4213" y="2802"/>
              <a:ext cx="4" cy="163"/>
            </a:xfrm>
            <a:prstGeom prst="rect">
              <a:avLst/>
            </a:prstGeom>
            <a:solidFill>
              <a:srgbClr val="FFDE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44" name="Rectangle 442"/>
            <p:cNvSpPr>
              <a:spLocks noChangeArrowheads="1"/>
            </p:cNvSpPr>
            <p:nvPr/>
          </p:nvSpPr>
          <p:spPr bwMode="auto">
            <a:xfrm>
              <a:off x="4217" y="2802"/>
              <a:ext cx="4" cy="163"/>
            </a:xfrm>
            <a:prstGeom prst="rect">
              <a:avLst/>
            </a:prstGeom>
            <a:solidFill>
              <a:srgbClr val="FFDB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45" name="Rectangle 443"/>
            <p:cNvSpPr>
              <a:spLocks noChangeArrowheads="1"/>
            </p:cNvSpPr>
            <p:nvPr/>
          </p:nvSpPr>
          <p:spPr bwMode="auto">
            <a:xfrm>
              <a:off x="4221" y="2802"/>
              <a:ext cx="3" cy="163"/>
            </a:xfrm>
            <a:prstGeom prst="rect">
              <a:avLst/>
            </a:prstGeom>
            <a:solidFill>
              <a:srgbClr val="FFD7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46" name="Rectangle 444"/>
            <p:cNvSpPr>
              <a:spLocks noChangeArrowheads="1"/>
            </p:cNvSpPr>
            <p:nvPr/>
          </p:nvSpPr>
          <p:spPr bwMode="auto">
            <a:xfrm>
              <a:off x="4224" y="2802"/>
              <a:ext cx="4" cy="163"/>
            </a:xfrm>
            <a:prstGeom prst="rect">
              <a:avLst/>
            </a:prstGeom>
            <a:solidFill>
              <a:srgbClr val="FFD4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47" name="Rectangle 445"/>
            <p:cNvSpPr>
              <a:spLocks noChangeArrowheads="1"/>
            </p:cNvSpPr>
            <p:nvPr/>
          </p:nvSpPr>
          <p:spPr bwMode="auto">
            <a:xfrm>
              <a:off x="4228" y="2802"/>
              <a:ext cx="4" cy="163"/>
            </a:xfrm>
            <a:prstGeom prst="rect">
              <a:avLst/>
            </a:prstGeom>
            <a:solidFill>
              <a:srgbClr val="FFD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48" name="Rectangle 446"/>
            <p:cNvSpPr>
              <a:spLocks noChangeArrowheads="1"/>
            </p:cNvSpPr>
            <p:nvPr/>
          </p:nvSpPr>
          <p:spPr bwMode="auto">
            <a:xfrm>
              <a:off x="4232" y="2802"/>
              <a:ext cx="4" cy="163"/>
            </a:xfrm>
            <a:prstGeom prst="rect">
              <a:avLst/>
            </a:prstGeom>
            <a:solidFill>
              <a:srgbClr val="FFCD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49" name="Rectangle 447"/>
            <p:cNvSpPr>
              <a:spLocks noChangeArrowheads="1"/>
            </p:cNvSpPr>
            <p:nvPr/>
          </p:nvSpPr>
          <p:spPr bwMode="auto">
            <a:xfrm>
              <a:off x="4236" y="2802"/>
              <a:ext cx="4" cy="163"/>
            </a:xfrm>
            <a:prstGeom prst="rect">
              <a:avLst/>
            </a:prstGeom>
            <a:solidFill>
              <a:srgbClr val="FFC9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50" name="Rectangle 448"/>
            <p:cNvSpPr>
              <a:spLocks noChangeArrowheads="1"/>
            </p:cNvSpPr>
            <p:nvPr/>
          </p:nvSpPr>
          <p:spPr bwMode="auto">
            <a:xfrm>
              <a:off x="4240" y="2802"/>
              <a:ext cx="4" cy="163"/>
            </a:xfrm>
            <a:prstGeom prst="rect">
              <a:avLst/>
            </a:prstGeom>
            <a:solidFill>
              <a:srgbClr val="FFC5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51" name="Rectangle 449"/>
            <p:cNvSpPr>
              <a:spLocks noChangeArrowheads="1"/>
            </p:cNvSpPr>
            <p:nvPr/>
          </p:nvSpPr>
          <p:spPr bwMode="auto">
            <a:xfrm>
              <a:off x="4244" y="2802"/>
              <a:ext cx="4" cy="163"/>
            </a:xfrm>
            <a:prstGeom prst="rect">
              <a:avLst/>
            </a:prstGeom>
            <a:solidFill>
              <a:srgbClr val="FFC1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52" name="Rectangle 450"/>
            <p:cNvSpPr>
              <a:spLocks noChangeArrowheads="1"/>
            </p:cNvSpPr>
            <p:nvPr/>
          </p:nvSpPr>
          <p:spPr bwMode="auto">
            <a:xfrm>
              <a:off x="4248" y="2802"/>
              <a:ext cx="4" cy="163"/>
            </a:xfrm>
            <a:prstGeom prst="rect">
              <a:avLst/>
            </a:prstGeom>
            <a:solidFill>
              <a:srgbClr val="FFBD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53" name="Rectangle 451"/>
            <p:cNvSpPr>
              <a:spLocks noChangeArrowheads="1"/>
            </p:cNvSpPr>
            <p:nvPr/>
          </p:nvSpPr>
          <p:spPr bwMode="auto">
            <a:xfrm>
              <a:off x="4252" y="2802"/>
              <a:ext cx="4" cy="163"/>
            </a:xfrm>
            <a:prstGeom prst="rect">
              <a:avLst/>
            </a:prstGeom>
            <a:solidFill>
              <a:srgbClr val="FFB9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54" name="Rectangle 452"/>
            <p:cNvSpPr>
              <a:spLocks noChangeArrowheads="1"/>
            </p:cNvSpPr>
            <p:nvPr/>
          </p:nvSpPr>
          <p:spPr bwMode="auto">
            <a:xfrm>
              <a:off x="4256" y="2802"/>
              <a:ext cx="4" cy="163"/>
            </a:xfrm>
            <a:prstGeom prst="rect">
              <a:avLst/>
            </a:prstGeom>
            <a:solidFill>
              <a:srgbClr val="FFB5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55" name="Rectangle 453"/>
            <p:cNvSpPr>
              <a:spLocks noChangeArrowheads="1"/>
            </p:cNvSpPr>
            <p:nvPr/>
          </p:nvSpPr>
          <p:spPr bwMode="auto">
            <a:xfrm>
              <a:off x="4260" y="2802"/>
              <a:ext cx="4" cy="163"/>
            </a:xfrm>
            <a:prstGeom prst="rect">
              <a:avLst/>
            </a:prstGeom>
            <a:solidFill>
              <a:srgbClr val="FFB1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56" name="Rectangle 454"/>
            <p:cNvSpPr>
              <a:spLocks noChangeArrowheads="1"/>
            </p:cNvSpPr>
            <p:nvPr/>
          </p:nvSpPr>
          <p:spPr bwMode="auto">
            <a:xfrm>
              <a:off x="4264" y="2802"/>
              <a:ext cx="3" cy="163"/>
            </a:xfrm>
            <a:prstGeom prst="rect">
              <a:avLst/>
            </a:prstGeom>
            <a:solidFill>
              <a:srgbClr val="FFAD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57" name="Rectangle 455"/>
            <p:cNvSpPr>
              <a:spLocks noChangeArrowheads="1"/>
            </p:cNvSpPr>
            <p:nvPr/>
          </p:nvSpPr>
          <p:spPr bwMode="auto">
            <a:xfrm>
              <a:off x="4267" y="2802"/>
              <a:ext cx="4" cy="163"/>
            </a:xfrm>
            <a:prstGeom prst="rect">
              <a:avLst/>
            </a:prstGeom>
            <a:solidFill>
              <a:srgbClr val="FFA9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58" name="Rectangle 456"/>
            <p:cNvSpPr>
              <a:spLocks noChangeArrowheads="1"/>
            </p:cNvSpPr>
            <p:nvPr/>
          </p:nvSpPr>
          <p:spPr bwMode="auto">
            <a:xfrm>
              <a:off x="4271" y="2802"/>
              <a:ext cx="4" cy="163"/>
            </a:xfrm>
            <a:prstGeom prst="rect">
              <a:avLst/>
            </a:prstGeom>
            <a:solidFill>
              <a:srgbClr val="FFA4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59" name="Rectangle 457"/>
            <p:cNvSpPr>
              <a:spLocks noChangeArrowheads="1"/>
            </p:cNvSpPr>
            <p:nvPr/>
          </p:nvSpPr>
          <p:spPr bwMode="auto">
            <a:xfrm>
              <a:off x="4275" y="2802"/>
              <a:ext cx="4" cy="163"/>
            </a:xfrm>
            <a:prstGeom prst="rect">
              <a:avLst/>
            </a:prstGeom>
            <a:solidFill>
              <a:srgbClr val="FFA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60" name="Rectangle 458"/>
            <p:cNvSpPr>
              <a:spLocks noChangeArrowheads="1"/>
            </p:cNvSpPr>
            <p:nvPr/>
          </p:nvSpPr>
          <p:spPr bwMode="auto">
            <a:xfrm>
              <a:off x="4279" y="2802"/>
              <a:ext cx="4" cy="163"/>
            </a:xfrm>
            <a:prstGeom prst="rect">
              <a:avLst/>
            </a:prstGeom>
            <a:solidFill>
              <a:srgbClr val="FF9C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61" name="Rectangle 459"/>
            <p:cNvSpPr>
              <a:spLocks noChangeArrowheads="1"/>
            </p:cNvSpPr>
            <p:nvPr/>
          </p:nvSpPr>
          <p:spPr bwMode="auto">
            <a:xfrm>
              <a:off x="4283" y="2802"/>
              <a:ext cx="4" cy="163"/>
            </a:xfrm>
            <a:prstGeom prst="rect">
              <a:avLst/>
            </a:prstGeom>
            <a:solidFill>
              <a:srgbClr val="FF98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62" name="Rectangle 460"/>
            <p:cNvSpPr>
              <a:spLocks noChangeArrowheads="1"/>
            </p:cNvSpPr>
            <p:nvPr/>
          </p:nvSpPr>
          <p:spPr bwMode="auto">
            <a:xfrm>
              <a:off x="4287" y="2802"/>
              <a:ext cx="4" cy="163"/>
            </a:xfrm>
            <a:prstGeom prst="rect">
              <a:avLst/>
            </a:prstGeom>
            <a:solidFill>
              <a:srgbClr val="FF94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63" name="Rectangle 461"/>
            <p:cNvSpPr>
              <a:spLocks noChangeArrowheads="1"/>
            </p:cNvSpPr>
            <p:nvPr/>
          </p:nvSpPr>
          <p:spPr bwMode="auto">
            <a:xfrm>
              <a:off x="4291" y="2802"/>
              <a:ext cx="4" cy="163"/>
            </a:xfrm>
            <a:prstGeom prst="rect">
              <a:avLst/>
            </a:prstGeom>
            <a:solidFill>
              <a:srgbClr val="FF91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64" name="Rectangle 462"/>
            <p:cNvSpPr>
              <a:spLocks noChangeArrowheads="1"/>
            </p:cNvSpPr>
            <p:nvPr/>
          </p:nvSpPr>
          <p:spPr bwMode="auto">
            <a:xfrm>
              <a:off x="4295" y="2802"/>
              <a:ext cx="4" cy="163"/>
            </a:xfrm>
            <a:prstGeom prst="rect">
              <a:avLst/>
            </a:prstGeom>
            <a:solidFill>
              <a:srgbClr val="FF8D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65" name="Rectangle 463"/>
            <p:cNvSpPr>
              <a:spLocks noChangeArrowheads="1"/>
            </p:cNvSpPr>
            <p:nvPr/>
          </p:nvSpPr>
          <p:spPr bwMode="auto">
            <a:xfrm>
              <a:off x="4299" y="2802"/>
              <a:ext cx="4" cy="163"/>
            </a:xfrm>
            <a:prstGeom prst="rect">
              <a:avLst/>
            </a:prstGeom>
            <a:solidFill>
              <a:srgbClr val="FF89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66" name="Rectangle 464"/>
            <p:cNvSpPr>
              <a:spLocks noChangeArrowheads="1"/>
            </p:cNvSpPr>
            <p:nvPr/>
          </p:nvSpPr>
          <p:spPr bwMode="auto">
            <a:xfrm>
              <a:off x="4303" y="2802"/>
              <a:ext cx="4" cy="163"/>
            </a:xfrm>
            <a:prstGeom prst="rect">
              <a:avLst/>
            </a:prstGeom>
            <a:solidFill>
              <a:srgbClr val="FF86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67" name="Rectangle 465"/>
            <p:cNvSpPr>
              <a:spLocks noChangeArrowheads="1"/>
            </p:cNvSpPr>
            <p:nvPr/>
          </p:nvSpPr>
          <p:spPr bwMode="auto">
            <a:xfrm>
              <a:off x="4307" y="2802"/>
              <a:ext cx="3" cy="163"/>
            </a:xfrm>
            <a:prstGeom prst="rect">
              <a:avLst/>
            </a:prstGeom>
            <a:solidFill>
              <a:srgbClr val="FF82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68" name="Rectangle 466"/>
            <p:cNvSpPr>
              <a:spLocks noChangeArrowheads="1"/>
            </p:cNvSpPr>
            <p:nvPr/>
          </p:nvSpPr>
          <p:spPr bwMode="auto">
            <a:xfrm>
              <a:off x="4310" y="2802"/>
              <a:ext cx="4" cy="163"/>
            </a:xfrm>
            <a:prstGeom prst="rect">
              <a:avLst/>
            </a:prstGeom>
            <a:solidFill>
              <a:srgbClr val="FF7F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69" name="Rectangle 467"/>
            <p:cNvSpPr>
              <a:spLocks noChangeArrowheads="1"/>
            </p:cNvSpPr>
            <p:nvPr/>
          </p:nvSpPr>
          <p:spPr bwMode="auto">
            <a:xfrm>
              <a:off x="4314" y="2802"/>
              <a:ext cx="4" cy="163"/>
            </a:xfrm>
            <a:prstGeom prst="rect">
              <a:avLst/>
            </a:prstGeom>
            <a:solidFill>
              <a:srgbClr val="FF7C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70" name="Rectangle 468"/>
            <p:cNvSpPr>
              <a:spLocks noChangeArrowheads="1"/>
            </p:cNvSpPr>
            <p:nvPr/>
          </p:nvSpPr>
          <p:spPr bwMode="auto">
            <a:xfrm>
              <a:off x="4318" y="2802"/>
              <a:ext cx="4" cy="163"/>
            </a:xfrm>
            <a:prstGeom prst="rect">
              <a:avLst/>
            </a:prstGeom>
            <a:solidFill>
              <a:srgbClr val="FF79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71" name="Rectangle 469"/>
            <p:cNvSpPr>
              <a:spLocks noChangeArrowheads="1"/>
            </p:cNvSpPr>
            <p:nvPr/>
          </p:nvSpPr>
          <p:spPr bwMode="auto">
            <a:xfrm>
              <a:off x="4322" y="2802"/>
              <a:ext cx="4" cy="163"/>
            </a:xfrm>
            <a:prstGeom prst="rect">
              <a:avLst/>
            </a:prstGeom>
            <a:solidFill>
              <a:srgbClr val="FF76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72" name="Rectangle 470"/>
            <p:cNvSpPr>
              <a:spLocks noChangeArrowheads="1"/>
            </p:cNvSpPr>
            <p:nvPr/>
          </p:nvSpPr>
          <p:spPr bwMode="auto">
            <a:xfrm>
              <a:off x="4326" y="2802"/>
              <a:ext cx="4" cy="163"/>
            </a:xfrm>
            <a:prstGeom prst="rect">
              <a:avLst/>
            </a:prstGeom>
            <a:solidFill>
              <a:srgbClr val="FF73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73" name="Rectangle 471"/>
            <p:cNvSpPr>
              <a:spLocks noChangeArrowheads="1"/>
            </p:cNvSpPr>
            <p:nvPr/>
          </p:nvSpPr>
          <p:spPr bwMode="auto">
            <a:xfrm>
              <a:off x="4330" y="2802"/>
              <a:ext cx="4" cy="163"/>
            </a:xfrm>
            <a:prstGeom prst="rect">
              <a:avLst/>
            </a:prstGeom>
            <a:solidFill>
              <a:srgbClr val="FF71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74" name="Rectangle 472"/>
            <p:cNvSpPr>
              <a:spLocks noChangeArrowheads="1"/>
            </p:cNvSpPr>
            <p:nvPr/>
          </p:nvSpPr>
          <p:spPr bwMode="auto">
            <a:xfrm>
              <a:off x="4334" y="2802"/>
              <a:ext cx="4" cy="163"/>
            </a:xfrm>
            <a:prstGeom prst="rect">
              <a:avLst/>
            </a:prstGeom>
            <a:solidFill>
              <a:srgbClr val="FF6F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75" name="Rectangle 473"/>
            <p:cNvSpPr>
              <a:spLocks noChangeArrowheads="1"/>
            </p:cNvSpPr>
            <p:nvPr/>
          </p:nvSpPr>
          <p:spPr bwMode="auto">
            <a:xfrm>
              <a:off x="4338" y="2802"/>
              <a:ext cx="4" cy="163"/>
            </a:xfrm>
            <a:prstGeom prst="rect">
              <a:avLst/>
            </a:prstGeom>
            <a:solidFill>
              <a:srgbClr val="FF6D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76" name="Rectangle 474"/>
            <p:cNvSpPr>
              <a:spLocks noChangeArrowheads="1"/>
            </p:cNvSpPr>
            <p:nvPr/>
          </p:nvSpPr>
          <p:spPr bwMode="auto">
            <a:xfrm>
              <a:off x="4342" y="2802"/>
              <a:ext cx="4" cy="163"/>
            </a:xfrm>
            <a:prstGeom prst="rect">
              <a:avLst/>
            </a:prstGeom>
            <a:solidFill>
              <a:srgbClr val="FF6B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77" name="Rectangle 475"/>
            <p:cNvSpPr>
              <a:spLocks noChangeArrowheads="1"/>
            </p:cNvSpPr>
            <p:nvPr/>
          </p:nvSpPr>
          <p:spPr bwMode="auto">
            <a:xfrm>
              <a:off x="4346" y="2802"/>
              <a:ext cx="4" cy="163"/>
            </a:xfrm>
            <a:prstGeom prst="rect">
              <a:avLst/>
            </a:prstGeom>
            <a:solidFill>
              <a:srgbClr val="FF69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78" name="Rectangle 476"/>
            <p:cNvSpPr>
              <a:spLocks noChangeArrowheads="1"/>
            </p:cNvSpPr>
            <p:nvPr/>
          </p:nvSpPr>
          <p:spPr bwMode="auto">
            <a:xfrm>
              <a:off x="4350" y="2802"/>
              <a:ext cx="4" cy="163"/>
            </a:xfrm>
            <a:prstGeom prst="rect">
              <a:avLst/>
            </a:prstGeom>
            <a:solidFill>
              <a:srgbClr val="FF68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79" name="Rectangle 477"/>
            <p:cNvSpPr>
              <a:spLocks noChangeArrowheads="1"/>
            </p:cNvSpPr>
            <p:nvPr/>
          </p:nvSpPr>
          <p:spPr bwMode="auto">
            <a:xfrm>
              <a:off x="4354" y="2802"/>
              <a:ext cx="3" cy="163"/>
            </a:xfrm>
            <a:prstGeom prst="rect">
              <a:avLst/>
            </a:prstGeom>
            <a:solidFill>
              <a:srgbClr val="FF67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80" name="Rectangle 478"/>
            <p:cNvSpPr>
              <a:spLocks noChangeArrowheads="1"/>
            </p:cNvSpPr>
            <p:nvPr/>
          </p:nvSpPr>
          <p:spPr bwMode="auto">
            <a:xfrm>
              <a:off x="4346" y="2895"/>
              <a:ext cx="23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81" name="Line 479"/>
            <p:cNvSpPr>
              <a:spLocks noChangeShapeType="1"/>
            </p:cNvSpPr>
            <p:nvPr/>
          </p:nvSpPr>
          <p:spPr bwMode="auto">
            <a:xfrm>
              <a:off x="1466" y="1346"/>
              <a:ext cx="1" cy="2156"/>
            </a:xfrm>
            <a:prstGeom prst="line">
              <a:avLst/>
            </a:prstGeom>
            <a:ln>
              <a:solidFill>
                <a:srgbClr val="FFFFFF"/>
              </a:solidFill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82" name="Line 480"/>
            <p:cNvSpPr>
              <a:spLocks noChangeShapeType="1"/>
            </p:cNvSpPr>
            <p:nvPr/>
          </p:nvSpPr>
          <p:spPr bwMode="auto">
            <a:xfrm>
              <a:off x="1471" y="3492"/>
              <a:ext cx="43" cy="1"/>
            </a:xfrm>
            <a:prstGeom prst="line">
              <a:avLst/>
            </a:prstGeom>
            <a:noFill/>
            <a:ln w="0">
              <a:solidFill>
                <a:srgbClr val="FFFFC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83" name="Line 481"/>
            <p:cNvSpPr>
              <a:spLocks noChangeShapeType="1"/>
            </p:cNvSpPr>
            <p:nvPr/>
          </p:nvSpPr>
          <p:spPr bwMode="auto">
            <a:xfrm>
              <a:off x="1471" y="2973"/>
              <a:ext cx="43" cy="1"/>
            </a:xfrm>
            <a:prstGeom prst="line">
              <a:avLst/>
            </a:prstGeom>
            <a:noFill/>
            <a:ln w="0">
              <a:solidFill>
                <a:srgbClr val="FFFFC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84" name="Line 482"/>
            <p:cNvSpPr>
              <a:spLocks noChangeShapeType="1"/>
            </p:cNvSpPr>
            <p:nvPr/>
          </p:nvSpPr>
          <p:spPr bwMode="auto">
            <a:xfrm>
              <a:off x="1471" y="2630"/>
              <a:ext cx="43" cy="1"/>
            </a:xfrm>
            <a:prstGeom prst="line">
              <a:avLst/>
            </a:prstGeom>
            <a:noFill/>
            <a:ln w="0">
              <a:solidFill>
                <a:srgbClr val="FFFFC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85" name="Line 483"/>
            <p:cNvSpPr>
              <a:spLocks noChangeShapeType="1"/>
            </p:cNvSpPr>
            <p:nvPr/>
          </p:nvSpPr>
          <p:spPr bwMode="auto">
            <a:xfrm>
              <a:off x="1471" y="2198"/>
              <a:ext cx="43" cy="1"/>
            </a:xfrm>
            <a:prstGeom prst="line">
              <a:avLst/>
            </a:prstGeom>
            <a:noFill/>
            <a:ln w="0">
              <a:solidFill>
                <a:srgbClr val="FFFFC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86" name="Line 484"/>
            <p:cNvSpPr>
              <a:spLocks noChangeShapeType="1"/>
            </p:cNvSpPr>
            <p:nvPr/>
          </p:nvSpPr>
          <p:spPr bwMode="auto">
            <a:xfrm>
              <a:off x="1471" y="1769"/>
              <a:ext cx="43" cy="1"/>
            </a:xfrm>
            <a:prstGeom prst="line">
              <a:avLst/>
            </a:prstGeom>
            <a:noFill/>
            <a:ln w="0">
              <a:solidFill>
                <a:srgbClr val="FFFFC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87" name="Line 485"/>
            <p:cNvSpPr>
              <a:spLocks noChangeShapeType="1"/>
            </p:cNvSpPr>
            <p:nvPr/>
          </p:nvSpPr>
          <p:spPr bwMode="auto">
            <a:xfrm>
              <a:off x="1471" y="1336"/>
              <a:ext cx="43" cy="1"/>
            </a:xfrm>
            <a:prstGeom prst="line">
              <a:avLst/>
            </a:prstGeom>
            <a:noFill/>
            <a:ln w="0">
              <a:solidFill>
                <a:srgbClr val="FFFFC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88" name="Line 486"/>
            <p:cNvSpPr>
              <a:spLocks noChangeShapeType="1"/>
            </p:cNvSpPr>
            <p:nvPr/>
          </p:nvSpPr>
          <p:spPr bwMode="auto">
            <a:xfrm>
              <a:off x="1514" y="2963"/>
              <a:ext cx="3238" cy="1"/>
            </a:xfrm>
            <a:prstGeom prst="line">
              <a:avLst/>
            </a:prstGeom>
            <a:ln>
              <a:solidFill>
                <a:srgbClr val="FFFFFF"/>
              </a:solidFill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94" name="Rectangle 492"/>
            <p:cNvSpPr>
              <a:spLocks noChangeArrowheads="1"/>
            </p:cNvSpPr>
            <p:nvPr/>
          </p:nvSpPr>
          <p:spPr bwMode="auto">
            <a:xfrm>
              <a:off x="3865" y="1828"/>
              <a:ext cx="624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1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Cambio</a:t>
              </a: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 en</a:t>
              </a:r>
              <a:endPara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493"/>
            <p:cNvSpPr>
              <a:spLocks noChangeArrowheads="1"/>
            </p:cNvSpPr>
            <p:nvPr/>
          </p:nvSpPr>
          <p:spPr bwMode="auto">
            <a:xfrm>
              <a:off x="3888" y="1968"/>
              <a:ext cx="1166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i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d</a:t>
              </a: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eficit  fiscal </a:t>
              </a:r>
              <a:r>
                <a:rPr kumimoji="0" lang="en-US" sz="3200" b="0" i="1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primario</a:t>
              </a:r>
              <a:endPara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494"/>
            <p:cNvSpPr>
              <a:spLocks noChangeArrowheads="1"/>
            </p:cNvSpPr>
            <p:nvPr/>
          </p:nvSpPr>
          <p:spPr bwMode="auto">
            <a:xfrm>
              <a:off x="3403" y="3417"/>
              <a:ext cx="183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CA</a:t>
              </a:r>
            </a:p>
          </p:txBody>
        </p:sp>
        <p:sp>
          <p:nvSpPr>
            <p:cNvPr id="97" name="Rectangle 495"/>
            <p:cNvSpPr>
              <a:spLocks noChangeArrowheads="1"/>
            </p:cNvSpPr>
            <p:nvPr/>
          </p:nvSpPr>
          <p:spPr bwMode="auto">
            <a:xfrm>
              <a:off x="2307" y="3417"/>
              <a:ext cx="48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Exp MP</a:t>
              </a:r>
            </a:p>
          </p:txBody>
        </p:sp>
        <p:sp>
          <p:nvSpPr>
            <p:cNvPr id="98" name="Rectangle 496"/>
            <p:cNvSpPr>
              <a:spLocks noChangeArrowheads="1"/>
            </p:cNvSpPr>
            <p:nvPr/>
          </p:nvSpPr>
          <p:spPr bwMode="auto">
            <a:xfrm>
              <a:off x="1760" y="3402"/>
              <a:ext cx="222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AL6</a:t>
              </a:r>
            </a:p>
          </p:txBody>
        </p:sp>
        <p:sp>
          <p:nvSpPr>
            <p:cNvPr id="99" name="Rectangle 497"/>
            <p:cNvSpPr>
              <a:spLocks noChangeArrowheads="1"/>
            </p:cNvSpPr>
            <p:nvPr/>
          </p:nvSpPr>
          <p:spPr bwMode="auto">
            <a:xfrm>
              <a:off x="1776" y="1824"/>
              <a:ext cx="756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i="1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Impulso</a:t>
              </a:r>
              <a:r>
                <a:rPr lang="en-US" sz="3200" i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f</a:t>
              </a:r>
              <a:r>
                <a:rPr kumimoji="0" lang="en-US" sz="3200" b="0" i="1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iscal</a:t>
              </a:r>
              <a:endPara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498"/>
            <p:cNvSpPr>
              <a:spLocks noChangeArrowheads="1"/>
            </p:cNvSpPr>
            <p:nvPr/>
          </p:nvSpPr>
          <p:spPr bwMode="auto">
            <a:xfrm>
              <a:off x="4209" y="3402"/>
              <a:ext cx="279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CAR</a:t>
              </a:r>
            </a:p>
          </p:txBody>
        </p:sp>
        <p:sp>
          <p:nvSpPr>
            <p:cNvPr id="101" name="Rectangle 499"/>
            <p:cNvSpPr>
              <a:spLocks noChangeArrowheads="1"/>
            </p:cNvSpPr>
            <p:nvPr/>
          </p:nvSpPr>
          <p:spPr bwMode="auto">
            <a:xfrm>
              <a:off x="1287" y="3417"/>
              <a:ext cx="11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-1</a:t>
              </a:r>
            </a:p>
          </p:txBody>
        </p:sp>
        <p:sp>
          <p:nvSpPr>
            <p:cNvPr id="102" name="Rectangle 500"/>
            <p:cNvSpPr>
              <a:spLocks noChangeArrowheads="1"/>
            </p:cNvSpPr>
            <p:nvPr/>
          </p:nvSpPr>
          <p:spPr bwMode="auto">
            <a:xfrm>
              <a:off x="1334" y="2985"/>
              <a:ext cx="73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103" name="Rectangle 501"/>
            <p:cNvSpPr>
              <a:spLocks noChangeArrowheads="1"/>
            </p:cNvSpPr>
            <p:nvPr/>
          </p:nvSpPr>
          <p:spPr bwMode="auto">
            <a:xfrm>
              <a:off x="1334" y="2556"/>
              <a:ext cx="73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104" name="Rectangle 502"/>
            <p:cNvSpPr>
              <a:spLocks noChangeArrowheads="1"/>
            </p:cNvSpPr>
            <p:nvPr/>
          </p:nvSpPr>
          <p:spPr bwMode="auto">
            <a:xfrm>
              <a:off x="1334" y="2124"/>
              <a:ext cx="73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105" name="Rectangle 503"/>
            <p:cNvSpPr>
              <a:spLocks noChangeArrowheads="1"/>
            </p:cNvSpPr>
            <p:nvPr/>
          </p:nvSpPr>
          <p:spPr bwMode="auto">
            <a:xfrm>
              <a:off x="1334" y="1695"/>
              <a:ext cx="73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106" name="Rectangle 504"/>
            <p:cNvSpPr>
              <a:spLocks noChangeArrowheads="1"/>
            </p:cNvSpPr>
            <p:nvPr/>
          </p:nvSpPr>
          <p:spPr bwMode="auto">
            <a:xfrm>
              <a:off x="1334" y="1262"/>
              <a:ext cx="73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</p:grpSp>
      <p:cxnSp>
        <p:nvCxnSpPr>
          <p:cNvPr id="509" name="Straight Connector 508"/>
          <p:cNvCxnSpPr/>
          <p:nvPr/>
        </p:nvCxnSpPr>
        <p:spPr bwMode="auto">
          <a:xfrm flipH="1">
            <a:off x="13880123" y="6119446"/>
            <a:ext cx="1008185" cy="679939"/>
          </a:xfrm>
          <a:prstGeom prst="line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254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0" name="Straight Connector 509"/>
          <p:cNvCxnSpPr/>
          <p:nvPr/>
        </p:nvCxnSpPr>
        <p:spPr bwMode="auto">
          <a:xfrm flipH="1">
            <a:off x="6435969" y="5779477"/>
            <a:ext cx="1008185" cy="679939"/>
          </a:xfrm>
          <a:prstGeom prst="line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254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11" name="TextBox 1"/>
          <p:cNvSpPr txBox="1"/>
          <p:nvPr/>
        </p:nvSpPr>
        <p:spPr>
          <a:xfrm>
            <a:off x="7491046" y="2297723"/>
            <a:ext cx="5843954" cy="1243484"/>
          </a:xfrm>
          <a:prstGeom prst="rect">
            <a:avLst/>
          </a:prstGeom>
        </p:spPr>
        <p:txBody>
          <a:bodyPr wrap="square" lIns="36576" tIns="0" rIns="0" bIns="54864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b="1" dirty="0" err="1" smtClean="0">
                <a:solidFill>
                  <a:srgbClr val="FFFFFF"/>
                </a:solidFill>
                <a:latin typeface="Arial"/>
              </a:rPr>
              <a:t>Est</a:t>
            </a:r>
            <a:r>
              <a:rPr lang="en-US" sz="3200" b="1" dirty="0" err="1" smtClean="0">
                <a:solidFill>
                  <a:srgbClr val="F7F7F7"/>
                </a:solidFill>
              </a:rPr>
              <a:t>í</a:t>
            </a:r>
            <a:r>
              <a:rPr lang="en-US" sz="3200" b="1" dirty="0" err="1" smtClean="0">
                <a:solidFill>
                  <a:srgbClr val="FFFFFF"/>
                </a:solidFill>
                <a:latin typeface="Arial"/>
              </a:rPr>
              <a:t>mulo</a:t>
            </a:r>
            <a:r>
              <a:rPr lang="en-US" sz="3200" b="1" dirty="0" smtClean="0">
                <a:solidFill>
                  <a:srgbClr val="FFFFFF"/>
                </a:solidFill>
                <a:latin typeface="Arial"/>
              </a:rPr>
              <a:t> fiscal</a:t>
            </a:r>
            <a:r>
              <a:rPr lang="en-US" sz="3200" b="1" baseline="0" dirty="0" smtClean="0">
                <a:solidFill>
                  <a:srgbClr val="FFFFFF"/>
                </a:solidFill>
                <a:latin typeface="Arial"/>
              </a:rPr>
              <a:t>, 2009</a:t>
            </a:r>
            <a:endParaRPr lang="en-US" sz="3200" b="1" baseline="0" dirty="0">
              <a:solidFill>
                <a:srgbClr val="FFFFFF"/>
              </a:solidFill>
              <a:latin typeface="Arial"/>
            </a:endParaRPr>
          </a:p>
          <a:p>
            <a:pPr algn="l"/>
            <a:r>
              <a:rPr lang="en-US" sz="3200" b="0" baseline="0" dirty="0" smtClean="0">
                <a:solidFill>
                  <a:srgbClr val="FFFFFF"/>
                </a:solidFill>
                <a:latin typeface="Arial"/>
              </a:rPr>
              <a:t>(</a:t>
            </a:r>
            <a:r>
              <a:rPr lang="en-US" sz="3200" b="0" i="1" baseline="0" dirty="0" err="1" smtClean="0">
                <a:solidFill>
                  <a:srgbClr val="FFFFFF"/>
                </a:solidFill>
                <a:latin typeface="Arial"/>
              </a:rPr>
              <a:t>Porcentaje</a:t>
            </a:r>
            <a:r>
              <a:rPr lang="en-US" sz="3200" b="0" i="1" dirty="0" smtClean="0">
                <a:solidFill>
                  <a:srgbClr val="FFFFFF"/>
                </a:solidFill>
                <a:latin typeface="Arial"/>
              </a:rPr>
              <a:t> del PIB</a:t>
            </a:r>
            <a:r>
              <a:rPr lang="en-US" sz="3200" b="0" baseline="0" dirty="0" smtClean="0">
                <a:solidFill>
                  <a:srgbClr val="FFFFFF"/>
                </a:solidFill>
                <a:latin typeface="Arial"/>
              </a:rPr>
              <a:t>)</a:t>
            </a:r>
            <a:endParaRPr lang="en-US" sz="3200" b="0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 idx="4294967295"/>
          </p:nvPr>
        </p:nvSpPr>
        <p:spPr>
          <a:xfrm>
            <a:off x="690879" y="460289"/>
            <a:ext cx="22966289" cy="1621824"/>
          </a:xfrm>
        </p:spPr>
        <p:txBody>
          <a:bodyPr anchor="ctr"/>
          <a:lstStyle/>
          <a:p>
            <a:r>
              <a:rPr lang="en-US" sz="6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Arial" pitchFamily="34" charset="0"/>
              </a:rPr>
              <a:t>…y </a:t>
            </a:r>
            <a:r>
              <a:rPr lang="en-US" sz="62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Arial" pitchFamily="34" charset="0"/>
              </a:rPr>
              <a:t>monetaria</a:t>
            </a:r>
            <a:r>
              <a:rPr lang="en-US" sz="6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Arial" pitchFamily="34" charset="0"/>
              </a:rPr>
              <a:t>, con </a:t>
            </a:r>
            <a:r>
              <a:rPr lang="en-US" sz="62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Arial" pitchFamily="34" charset="0"/>
              </a:rPr>
              <a:t>tipos</a:t>
            </a:r>
            <a:r>
              <a:rPr lang="en-US" sz="6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Arial" pitchFamily="34" charset="0"/>
              </a:rPr>
              <a:t> de </a:t>
            </a:r>
            <a:r>
              <a:rPr lang="en-US" sz="62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Arial" pitchFamily="34" charset="0"/>
              </a:rPr>
              <a:t>cambio</a:t>
            </a:r>
            <a:r>
              <a:rPr lang="en-US" sz="6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Arial" pitchFamily="34" charset="0"/>
              </a:rPr>
              <a:t> m</a:t>
            </a:r>
            <a:r>
              <a:rPr lang="es-ES_tradnl" sz="6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Arial" pitchFamily="34" charset="0"/>
              </a:rPr>
              <a:t>á</a:t>
            </a:r>
            <a:r>
              <a:rPr lang="en-US" sz="6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Arial" pitchFamily="34" charset="0"/>
              </a:rPr>
              <a:t>s </a:t>
            </a:r>
            <a:r>
              <a:rPr lang="en-US" sz="62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Arial" pitchFamily="34" charset="0"/>
              </a:rPr>
              <a:t>flexibles</a:t>
            </a:r>
            <a:r>
              <a:rPr lang="en-US" sz="6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Arial" pitchFamily="34" charset="0"/>
              </a:rPr>
              <a:t> </a:t>
            </a:r>
            <a:r>
              <a:rPr lang="en-US" sz="62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Arial" pitchFamily="34" charset="0"/>
              </a:rPr>
              <a:t>que</a:t>
            </a:r>
            <a:r>
              <a:rPr lang="en-US" sz="6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Arial" pitchFamily="34" charset="0"/>
              </a:rPr>
              <a:t> </a:t>
            </a:r>
            <a:r>
              <a:rPr lang="en-US" sz="62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Arial" pitchFamily="34" charset="0"/>
              </a:rPr>
              <a:t>permitieron</a:t>
            </a:r>
            <a:r>
              <a:rPr lang="en-US" sz="6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Arial" pitchFamily="34" charset="0"/>
              </a:rPr>
              <a:t> absorber el shock </a:t>
            </a:r>
            <a:endParaRPr lang="en-US" sz="6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Grande"/>
              <a:cs typeface="Arial" pitchFamily="34" charset="0"/>
            </a:endParaRPr>
          </a:p>
        </p:txBody>
      </p:sp>
      <p:grpSp>
        <p:nvGrpSpPr>
          <p:cNvPr id="613" name="Group 612"/>
          <p:cNvGrpSpPr/>
          <p:nvPr/>
        </p:nvGrpSpPr>
        <p:grpSpPr>
          <a:xfrm>
            <a:off x="1559876" y="2853557"/>
            <a:ext cx="9884931" cy="9730154"/>
            <a:chOff x="12595736" y="3200399"/>
            <a:chExt cx="9884931" cy="9730154"/>
          </a:xfrm>
        </p:grpSpPr>
        <p:sp>
          <p:nvSpPr>
            <p:cNvPr id="512" name="Text Box 18"/>
            <p:cNvSpPr txBox="1">
              <a:spLocks noChangeArrowheads="1"/>
            </p:cNvSpPr>
            <p:nvPr/>
          </p:nvSpPr>
          <p:spPr bwMode="auto">
            <a:xfrm>
              <a:off x="14601091" y="12007223"/>
              <a:ext cx="464820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/>
                <a:t>IT= Inflation targeting commodity exporters. OCE= Other commodity exporters.</a:t>
              </a:r>
            </a:p>
            <a:p>
              <a:pPr>
                <a:spcBef>
                  <a:spcPct val="50000"/>
                </a:spcBef>
              </a:pPr>
              <a:r>
                <a:rPr lang="en-US" sz="1200" dirty="0"/>
                <a:t> CA= Central America (commodity importers). CAR = Caribbean (commodity Importers)</a:t>
              </a:r>
            </a:p>
          </p:txBody>
        </p:sp>
        <p:grpSp>
          <p:nvGrpSpPr>
            <p:cNvPr id="612" name="Group 611"/>
            <p:cNvGrpSpPr/>
            <p:nvPr/>
          </p:nvGrpSpPr>
          <p:grpSpPr>
            <a:xfrm>
              <a:off x="12595736" y="3200399"/>
              <a:ext cx="9884931" cy="7739241"/>
              <a:chOff x="12595736" y="3200399"/>
              <a:chExt cx="9884931" cy="7739241"/>
            </a:xfrm>
          </p:grpSpPr>
          <p:sp>
            <p:nvSpPr>
              <p:cNvPr id="513" name="TextBox 512"/>
              <p:cNvSpPr txBox="1"/>
              <p:nvPr/>
            </p:nvSpPr>
            <p:spPr>
              <a:xfrm>
                <a:off x="13622216" y="3200399"/>
                <a:ext cx="8276492" cy="113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 sz="12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en-US" sz="3400" dirty="0" err="1" smtClean="0">
                    <a:solidFill>
                      <a:srgbClr val="FFFFFF"/>
                    </a:solidFill>
                  </a:rPr>
                  <a:t>Respuesta</a:t>
                </a:r>
                <a:r>
                  <a:rPr lang="en-US" sz="3400" dirty="0" smtClean="0">
                    <a:solidFill>
                      <a:srgbClr val="FFFFFF"/>
                    </a:solidFill>
                  </a:rPr>
                  <a:t> de </a:t>
                </a:r>
                <a:r>
                  <a:rPr lang="en-US" sz="3400" dirty="0" err="1" smtClean="0">
                    <a:solidFill>
                      <a:srgbClr val="FFFFFF"/>
                    </a:solidFill>
                  </a:rPr>
                  <a:t>tasa</a:t>
                </a:r>
                <a:r>
                  <a:rPr lang="en-US" sz="3400" dirty="0" smtClean="0">
                    <a:solidFill>
                      <a:srgbClr val="FFFFFF"/>
                    </a:solidFill>
                  </a:rPr>
                  <a:t> de </a:t>
                </a:r>
                <a:r>
                  <a:rPr lang="en-US" sz="3400" dirty="0" err="1" smtClean="0">
                    <a:solidFill>
                      <a:srgbClr val="FFFFFF"/>
                    </a:solidFill>
                  </a:rPr>
                  <a:t>interes</a:t>
                </a:r>
                <a:r>
                  <a:rPr lang="en-US" sz="3400" dirty="0" smtClean="0">
                    <a:solidFill>
                      <a:srgbClr val="FFFFFF"/>
                    </a:solidFill>
                  </a:rPr>
                  <a:t>, 2009 </a:t>
                </a:r>
              </a:p>
              <a:p>
                <a:pPr algn="ctr">
                  <a:defRPr sz="12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en-US" sz="3400" i="1" dirty="0" smtClean="0">
                    <a:solidFill>
                      <a:srgbClr val="FFFFFF"/>
                    </a:solidFill>
                  </a:rPr>
                  <a:t>(</a:t>
                </a:r>
                <a:r>
                  <a:rPr lang="en-US" sz="3400" i="1" dirty="0" err="1" smtClean="0">
                    <a:solidFill>
                      <a:srgbClr val="FFFFFF"/>
                    </a:solidFill>
                  </a:rPr>
                  <a:t>Puntos</a:t>
                </a:r>
                <a:r>
                  <a:rPr lang="en-US" sz="3400" i="1" dirty="0" smtClean="0">
                    <a:solidFill>
                      <a:srgbClr val="FFFFFF"/>
                    </a:solidFill>
                  </a:rPr>
                  <a:t> </a:t>
                </a:r>
                <a:r>
                  <a:rPr lang="en-US" sz="3400" i="1" dirty="0" err="1" smtClean="0">
                    <a:solidFill>
                      <a:srgbClr val="FFFFFF"/>
                    </a:solidFill>
                  </a:rPr>
                  <a:t>porcentuales</a:t>
                </a:r>
                <a:r>
                  <a:rPr lang="en-US" sz="3400" i="1" dirty="0" smtClean="0">
                    <a:solidFill>
                      <a:srgbClr val="FFFFFF"/>
                    </a:solidFill>
                  </a:rPr>
                  <a:t>)</a:t>
                </a:r>
              </a:p>
            </p:txBody>
          </p:sp>
          <p:grpSp>
            <p:nvGrpSpPr>
              <p:cNvPr id="515" name="Group 3"/>
              <p:cNvGrpSpPr>
                <a:grpSpLocks noChangeAspect="1"/>
              </p:cNvGrpSpPr>
              <p:nvPr/>
            </p:nvGrpSpPr>
            <p:grpSpPr bwMode="auto">
              <a:xfrm>
                <a:off x="12595736" y="4273060"/>
                <a:ext cx="9884931" cy="6666580"/>
                <a:chOff x="2707" y="1584"/>
                <a:chExt cx="3053" cy="2059"/>
              </a:xfrm>
            </p:grpSpPr>
            <p:sp>
              <p:nvSpPr>
                <p:cNvPr id="516" name="AutoShape 2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707" y="1584"/>
                  <a:ext cx="0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endParaRPr lang="en-US" sz="3200" dirty="0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grpSp>
              <p:nvGrpSpPr>
                <p:cNvPr id="517" name="Group 204"/>
                <p:cNvGrpSpPr>
                  <a:grpSpLocks/>
                </p:cNvGrpSpPr>
                <p:nvPr/>
              </p:nvGrpSpPr>
              <p:grpSpPr bwMode="auto">
                <a:xfrm>
                  <a:off x="2891" y="2142"/>
                  <a:ext cx="2148" cy="1179"/>
                  <a:chOff x="2891" y="2142"/>
                  <a:chExt cx="2148" cy="1179"/>
                </a:xfrm>
              </p:grpSpPr>
              <p:sp>
                <p:nvSpPr>
                  <p:cNvPr id="832" name="Rectangle 4"/>
                  <p:cNvSpPr>
                    <a:spLocks noChangeArrowheads="1"/>
                  </p:cNvSpPr>
                  <p:nvPr/>
                </p:nvSpPr>
                <p:spPr bwMode="auto">
                  <a:xfrm>
                    <a:off x="2891" y="2142"/>
                    <a:ext cx="4" cy="1162"/>
                  </a:xfrm>
                  <a:prstGeom prst="rect">
                    <a:avLst/>
                  </a:prstGeom>
                  <a:solidFill>
                    <a:srgbClr val="CC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33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2895" y="2142"/>
                    <a:ext cx="3" cy="1162"/>
                  </a:xfrm>
                  <a:prstGeom prst="rect">
                    <a:avLst/>
                  </a:prstGeom>
                  <a:solidFill>
                    <a:srgbClr val="CCFEF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34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2898" y="2142"/>
                    <a:ext cx="3" cy="1162"/>
                  </a:xfrm>
                  <a:prstGeom prst="rect">
                    <a:avLst/>
                  </a:prstGeom>
                  <a:solidFill>
                    <a:srgbClr val="CBFEF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35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2901" y="2142"/>
                    <a:ext cx="4" cy="1162"/>
                  </a:xfrm>
                  <a:prstGeom prst="rect">
                    <a:avLst/>
                  </a:prstGeom>
                  <a:solidFill>
                    <a:srgbClr val="CBFDF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36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2905" y="2142"/>
                    <a:ext cx="3" cy="1162"/>
                  </a:xfrm>
                  <a:prstGeom prst="rect">
                    <a:avLst/>
                  </a:prstGeom>
                  <a:solidFill>
                    <a:srgbClr val="CBFCF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37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2908" y="2142"/>
                    <a:ext cx="3" cy="1162"/>
                  </a:xfrm>
                  <a:prstGeom prst="rect">
                    <a:avLst/>
                  </a:prstGeom>
                  <a:solidFill>
                    <a:srgbClr val="CAFCF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3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2911" y="2142"/>
                    <a:ext cx="4" cy="1162"/>
                  </a:xfrm>
                  <a:prstGeom prst="rect">
                    <a:avLst/>
                  </a:prstGeom>
                  <a:solidFill>
                    <a:srgbClr val="C9FBF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3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2915" y="2142"/>
                    <a:ext cx="3" cy="1162"/>
                  </a:xfrm>
                  <a:prstGeom prst="rect">
                    <a:avLst/>
                  </a:prstGeom>
                  <a:solidFill>
                    <a:srgbClr val="C9FAF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40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2918" y="2142"/>
                    <a:ext cx="3" cy="1162"/>
                  </a:xfrm>
                  <a:prstGeom prst="rect">
                    <a:avLst/>
                  </a:prstGeom>
                  <a:solidFill>
                    <a:srgbClr val="C8F8F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4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2921" y="2142"/>
                    <a:ext cx="4" cy="1162"/>
                  </a:xfrm>
                  <a:prstGeom prst="rect">
                    <a:avLst/>
                  </a:prstGeom>
                  <a:solidFill>
                    <a:srgbClr val="C8F7F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4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925" y="2142"/>
                    <a:ext cx="3" cy="1162"/>
                  </a:xfrm>
                  <a:prstGeom prst="rect">
                    <a:avLst/>
                  </a:prstGeom>
                  <a:solidFill>
                    <a:srgbClr val="C7F6F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43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928" y="2142"/>
                    <a:ext cx="4" cy="1162"/>
                  </a:xfrm>
                  <a:prstGeom prst="rect">
                    <a:avLst/>
                  </a:prstGeom>
                  <a:solidFill>
                    <a:srgbClr val="C7F4F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4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932" y="2142"/>
                    <a:ext cx="3" cy="1162"/>
                  </a:xfrm>
                  <a:prstGeom prst="rect">
                    <a:avLst/>
                  </a:prstGeom>
                  <a:solidFill>
                    <a:srgbClr val="C5F2F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4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935" y="2142"/>
                    <a:ext cx="3" cy="1162"/>
                  </a:xfrm>
                  <a:prstGeom prst="rect">
                    <a:avLst/>
                  </a:prstGeom>
                  <a:solidFill>
                    <a:srgbClr val="C4F0F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46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938" y="2142"/>
                    <a:ext cx="4" cy="1162"/>
                  </a:xfrm>
                  <a:prstGeom prst="rect">
                    <a:avLst/>
                  </a:prstGeom>
                  <a:solidFill>
                    <a:srgbClr val="C3EEF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4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942" y="2142"/>
                    <a:ext cx="3" cy="1162"/>
                  </a:xfrm>
                  <a:prstGeom prst="rect">
                    <a:avLst/>
                  </a:prstGeom>
                  <a:solidFill>
                    <a:srgbClr val="C2ECF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4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945" y="2142"/>
                    <a:ext cx="3" cy="1162"/>
                  </a:xfrm>
                  <a:prstGeom prst="rect">
                    <a:avLst/>
                  </a:prstGeom>
                  <a:solidFill>
                    <a:srgbClr val="C1EAE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49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948" y="2142"/>
                    <a:ext cx="4" cy="1162"/>
                  </a:xfrm>
                  <a:prstGeom prst="rect">
                    <a:avLst/>
                  </a:prstGeom>
                  <a:solidFill>
                    <a:srgbClr val="C0E7E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50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952" y="2142"/>
                    <a:ext cx="3" cy="1162"/>
                  </a:xfrm>
                  <a:prstGeom prst="rect">
                    <a:avLst/>
                  </a:prstGeom>
                  <a:solidFill>
                    <a:srgbClr val="BFE5E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51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955" y="2142"/>
                    <a:ext cx="3" cy="1162"/>
                  </a:xfrm>
                  <a:prstGeom prst="rect">
                    <a:avLst/>
                  </a:prstGeom>
                  <a:solidFill>
                    <a:srgbClr val="BDE2E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52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2958" y="2142"/>
                    <a:ext cx="4" cy="1162"/>
                  </a:xfrm>
                  <a:prstGeom prst="rect">
                    <a:avLst/>
                  </a:prstGeom>
                  <a:solidFill>
                    <a:srgbClr val="BCDEE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53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2962" y="2142"/>
                    <a:ext cx="3" cy="1162"/>
                  </a:xfrm>
                  <a:prstGeom prst="rect">
                    <a:avLst/>
                  </a:prstGeom>
                  <a:solidFill>
                    <a:srgbClr val="BADBE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54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2965" y="2142"/>
                    <a:ext cx="3" cy="1162"/>
                  </a:xfrm>
                  <a:prstGeom prst="rect">
                    <a:avLst/>
                  </a:prstGeom>
                  <a:solidFill>
                    <a:srgbClr val="B8D8E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55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2968" y="2142"/>
                    <a:ext cx="4" cy="1162"/>
                  </a:xfrm>
                  <a:prstGeom prst="rect">
                    <a:avLst/>
                  </a:prstGeom>
                  <a:solidFill>
                    <a:srgbClr val="B7D4D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56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2972" y="2142"/>
                    <a:ext cx="3" cy="1162"/>
                  </a:xfrm>
                  <a:prstGeom prst="rect">
                    <a:avLst/>
                  </a:prstGeom>
                  <a:solidFill>
                    <a:srgbClr val="B5D0D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57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2975" y="2142"/>
                    <a:ext cx="3" cy="1162"/>
                  </a:xfrm>
                  <a:prstGeom prst="rect">
                    <a:avLst/>
                  </a:prstGeom>
                  <a:solidFill>
                    <a:srgbClr val="B4CCD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58" name="Rectangle 30"/>
                  <p:cNvSpPr>
                    <a:spLocks noChangeArrowheads="1"/>
                  </p:cNvSpPr>
                  <p:nvPr/>
                </p:nvSpPr>
                <p:spPr bwMode="auto">
                  <a:xfrm>
                    <a:off x="2978" y="2142"/>
                    <a:ext cx="4" cy="1162"/>
                  </a:xfrm>
                  <a:prstGeom prst="rect">
                    <a:avLst/>
                  </a:prstGeom>
                  <a:solidFill>
                    <a:srgbClr val="B2C8D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59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2982" y="2142"/>
                    <a:ext cx="3" cy="1162"/>
                  </a:xfrm>
                  <a:prstGeom prst="rect">
                    <a:avLst/>
                  </a:prstGeom>
                  <a:solidFill>
                    <a:srgbClr val="AFC3D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60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2985" y="2142"/>
                    <a:ext cx="3" cy="1162"/>
                  </a:xfrm>
                  <a:prstGeom prst="rect">
                    <a:avLst/>
                  </a:prstGeom>
                  <a:solidFill>
                    <a:srgbClr val="ADBFC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61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2988" y="2142"/>
                    <a:ext cx="4" cy="1162"/>
                  </a:xfrm>
                  <a:prstGeom prst="rect">
                    <a:avLst/>
                  </a:prstGeom>
                  <a:solidFill>
                    <a:srgbClr val="ABBAC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62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2992" y="2142"/>
                    <a:ext cx="3" cy="1162"/>
                  </a:xfrm>
                  <a:prstGeom prst="rect">
                    <a:avLst/>
                  </a:prstGeom>
                  <a:solidFill>
                    <a:srgbClr val="A9B5C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63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2995" y="2142"/>
                    <a:ext cx="4" cy="1162"/>
                  </a:xfrm>
                  <a:prstGeom prst="rect">
                    <a:avLst/>
                  </a:prstGeom>
                  <a:solidFill>
                    <a:srgbClr val="A7B0C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64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2999" y="2142"/>
                    <a:ext cx="3" cy="1162"/>
                  </a:xfrm>
                  <a:prstGeom prst="rect">
                    <a:avLst/>
                  </a:prstGeom>
                  <a:solidFill>
                    <a:srgbClr val="A5ABC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65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3002" y="2142"/>
                    <a:ext cx="3" cy="1162"/>
                  </a:xfrm>
                  <a:prstGeom prst="rect">
                    <a:avLst/>
                  </a:prstGeom>
                  <a:solidFill>
                    <a:srgbClr val="A2A6B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66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3005" y="2142"/>
                    <a:ext cx="4" cy="1162"/>
                  </a:xfrm>
                  <a:prstGeom prst="rect">
                    <a:avLst/>
                  </a:prstGeom>
                  <a:solidFill>
                    <a:srgbClr val="A1A1B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67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3009" y="2142"/>
                    <a:ext cx="3" cy="1162"/>
                  </a:xfrm>
                  <a:prstGeom prst="rect">
                    <a:avLst/>
                  </a:prstGeom>
                  <a:solidFill>
                    <a:srgbClr val="9F9BB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68" name="Rectangle 40"/>
                  <p:cNvSpPr>
                    <a:spLocks noChangeArrowheads="1"/>
                  </p:cNvSpPr>
                  <p:nvPr/>
                </p:nvSpPr>
                <p:spPr bwMode="auto">
                  <a:xfrm>
                    <a:off x="3012" y="2142"/>
                    <a:ext cx="3" cy="1162"/>
                  </a:xfrm>
                  <a:prstGeom prst="rect">
                    <a:avLst/>
                  </a:prstGeom>
                  <a:solidFill>
                    <a:srgbClr val="9D95B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69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3015" y="2142"/>
                    <a:ext cx="4" cy="1162"/>
                  </a:xfrm>
                  <a:prstGeom prst="rect">
                    <a:avLst/>
                  </a:prstGeom>
                  <a:solidFill>
                    <a:srgbClr val="9B90B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70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3019" y="2142"/>
                    <a:ext cx="3" cy="1162"/>
                  </a:xfrm>
                  <a:prstGeom prst="rect">
                    <a:avLst/>
                  </a:prstGeom>
                  <a:solidFill>
                    <a:srgbClr val="998AA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71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3022" y="2142"/>
                    <a:ext cx="3" cy="1162"/>
                  </a:xfrm>
                  <a:prstGeom prst="rect">
                    <a:avLst/>
                  </a:prstGeom>
                  <a:solidFill>
                    <a:srgbClr val="9685A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72" name="Rectangle 44"/>
                  <p:cNvSpPr>
                    <a:spLocks noChangeArrowheads="1"/>
                  </p:cNvSpPr>
                  <p:nvPr/>
                </p:nvSpPr>
                <p:spPr bwMode="auto">
                  <a:xfrm>
                    <a:off x="3025" y="2142"/>
                    <a:ext cx="4" cy="1162"/>
                  </a:xfrm>
                  <a:prstGeom prst="rect">
                    <a:avLst/>
                  </a:prstGeom>
                  <a:solidFill>
                    <a:srgbClr val="947FA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73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3029" y="2142"/>
                    <a:ext cx="3" cy="1162"/>
                  </a:xfrm>
                  <a:prstGeom prst="rect">
                    <a:avLst/>
                  </a:prstGeom>
                  <a:solidFill>
                    <a:srgbClr val="9279A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74" name="Rectangle 46"/>
                  <p:cNvSpPr>
                    <a:spLocks noChangeArrowheads="1"/>
                  </p:cNvSpPr>
                  <p:nvPr/>
                </p:nvSpPr>
                <p:spPr bwMode="auto">
                  <a:xfrm>
                    <a:off x="3032" y="2142"/>
                    <a:ext cx="3" cy="1162"/>
                  </a:xfrm>
                  <a:prstGeom prst="rect">
                    <a:avLst/>
                  </a:prstGeom>
                  <a:solidFill>
                    <a:srgbClr val="91739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75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3035" y="2142"/>
                    <a:ext cx="4" cy="1162"/>
                  </a:xfrm>
                  <a:prstGeom prst="rect">
                    <a:avLst/>
                  </a:prstGeom>
                  <a:solidFill>
                    <a:srgbClr val="8F6E9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76" name="Rectangle 48"/>
                  <p:cNvSpPr>
                    <a:spLocks noChangeArrowheads="1"/>
                  </p:cNvSpPr>
                  <p:nvPr/>
                </p:nvSpPr>
                <p:spPr bwMode="auto">
                  <a:xfrm>
                    <a:off x="3039" y="2142"/>
                    <a:ext cx="3" cy="1162"/>
                  </a:xfrm>
                  <a:prstGeom prst="rect">
                    <a:avLst/>
                  </a:prstGeom>
                  <a:solidFill>
                    <a:srgbClr val="8E689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77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3042" y="2142"/>
                    <a:ext cx="3" cy="1162"/>
                  </a:xfrm>
                  <a:prstGeom prst="rect">
                    <a:avLst/>
                  </a:prstGeom>
                  <a:solidFill>
                    <a:srgbClr val="8C629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78" name="Rectangle 50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2142"/>
                    <a:ext cx="4" cy="1162"/>
                  </a:xfrm>
                  <a:prstGeom prst="rect">
                    <a:avLst/>
                  </a:prstGeom>
                  <a:solidFill>
                    <a:srgbClr val="8B5C9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79" name="Rectangle 51"/>
                  <p:cNvSpPr>
                    <a:spLocks noChangeArrowheads="1"/>
                  </p:cNvSpPr>
                  <p:nvPr/>
                </p:nvSpPr>
                <p:spPr bwMode="auto">
                  <a:xfrm>
                    <a:off x="3049" y="2142"/>
                    <a:ext cx="3" cy="1162"/>
                  </a:xfrm>
                  <a:prstGeom prst="rect">
                    <a:avLst/>
                  </a:prstGeom>
                  <a:solidFill>
                    <a:srgbClr val="8A579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80" name="Rectangle 52"/>
                  <p:cNvSpPr>
                    <a:spLocks noChangeArrowheads="1"/>
                  </p:cNvSpPr>
                  <p:nvPr/>
                </p:nvSpPr>
                <p:spPr bwMode="auto">
                  <a:xfrm>
                    <a:off x="3052" y="2142"/>
                    <a:ext cx="4" cy="1162"/>
                  </a:xfrm>
                  <a:prstGeom prst="rect">
                    <a:avLst/>
                  </a:prstGeom>
                  <a:solidFill>
                    <a:srgbClr val="88519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81" name="Rectangle 53"/>
                  <p:cNvSpPr>
                    <a:spLocks noChangeArrowheads="1"/>
                  </p:cNvSpPr>
                  <p:nvPr/>
                </p:nvSpPr>
                <p:spPr bwMode="auto">
                  <a:xfrm>
                    <a:off x="3056" y="2142"/>
                    <a:ext cx="3" cy="1162"/>
                  </a:xfrm>
                  <a:prstGeom prst="rect">
                    <a:avLst/>
                  </a:prstGeom>
                  <a:solidFill>
                    <a:srgbClr val="874B8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82" name="Rectangle 54"/>
                  <p:cNvSpPr>
                    <a:spLocks noChangeArrowheads="1"/>
                  </p:cNvSpPr>
                  <p:nvPr/>
                </p:nvSpPr>
                <p:spPr bwMode="auto">
                  <a:xfrm>
                    <a:off x="3059" y="2142"/>
                    <a:ext cx="3" cy="1162"/>
                  </a:xfrm>
                  <a:prstGeom prst="rect">
                    <a:avLst/>
                  </a:prstGeom>
                  <a:solidFill>
                    <a:srgbClr val="86458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83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3062" y="2142"/>
                    <a:ext cx="4" cy="1162"/>
                  </a:xfrm>
                  <a:prstGeom prst="rect">
                    <a:avLst/>
                  </a:prstGeom>
                  <a:solidFill>
                    <a:srgbClr val="85408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84" name="Rectangle 56"/>
                  <p:cNvSpPr>
                    <a:spLocks noChangeArrowheads="1"/>
                  </p:cNvSpPr>
                  <p:nvPr/>
                </p:nvSpPr>
                <p:spPr bwMode="auto">
                  <a:xfrm>
                    <a:off x="3066" y="2142"/>
                    <a:ext cx="3" cy="1162"/>
                  </a:xfrm>
                  <a:prstGeom prst="rect">
                    <a:avLst/>
                  </a:prstGeom>
                  <a:solidFill>
                    <a:srgbClr val="843A8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85" name="Rectangle 57"/>
                  <p:cNvSpPr>
                    <a:spLocks noChangeArrowheads="1"/>
                  </p:cNvSpPr>
                  <p:nvPr/>
                </p:nvSpPr>
                <p:spPr bwMode="auto">
                  <a:xfrm>
                    <a:off x="3069" y="2142"/>
                    <a:ext cx="3" cy="1162"/>
                  </a:xfrm>
                  <a:prstGeom prst="rect">
                    <a:avLst/>
                  </a:prstGeom>
                  <a:solidFill>
                    <a:srgbClr val="83348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86" name="Rectangle 58"/>
                  <p:cNvSpPr>
                    <a:spLocks noChangeArrowheads="1"/>
                  </p:cNvSpPr>
                  <p:nvPr/>
                </p:nvSpPr>
                <p:spPr bwMode="auto">
                  <a:xfrm>
                    <a:off x="3072" y="2142"/>
                    <a:ext cx="4" cy="1162"/>
                  </a:xfrm>
                  <a:prstGeom prst="rect">
                    <a:avLst/>
                  </a:prstGeom>
                  <a:solidFill>
                    <a:srgbClr val="832F8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87" name="Rectangle 59"/>
                  <p:cNvSpPr>
                    <a:spLocks noChangeArrowheads="1"/>
                  </p:cNvSpPr>
                  <p:nvPr/>
                </p:nvSpPr>
                <p:spPr bwMode="auto">
                  <a:xfrm>
                    <a:off x="3076" y="2142"/>
                    <a:ext cx="3" cy="1162"/>
                  </a:xfrm>
                  <a:prstGeom prst="rect">
                    <a:avLst/>
                  </a:prstGeom>
                  <a:solidFill>
                    <a:srgbClr val="82288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88" name="Rectangle 60"/>
                  <p:cNvSpPr>
                    <a:spLocks noChangeArrowheads="1"/>
                  </p:cNvSpPr>
                  <p:nvPr/>
                </p:nvSpPr>
                <p:spPr bwMode="auto">
                  <a:xfrm>
                    <a:off x="3079" y="2142"/>
                    <a:ext cx="3" cy="1162"/>
                  </a:xfrm>
                  <a:prstGeom prst="rect">
                    <a:avLst/>
                  </a:prstGeom>
                  <a:solidFill>
                    <a:srgbClr val="811D8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89" name="Rectangle 61"/>
                  <p:cNvSpPr>
                    <a:spLocks noChangeArrowheads="1"/>
                  </p:cNvSpPr>
                  <p:nvPr/>
                </p:nvSpPr>
                <p:spPr bwMode="auto">
                  <a:xfrm>
                    <a:off x="3082" y="2142"/>
                    <a:ext cx="4" cy="1162"/>
                  </a:xfrm>
                  <a:prstGeom prst="rect">
                    <a:avLst/>
                  </a:prstGeom>
                  <a:solidFill>
                    <a:srgbClr val="81118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90" name="Rectangle 62"/>
                  <p:cNvSpPr>
                    <a:spLocks noChangeArrowheads="1"/>
                  </p:cNvSpPr>
                  <p:nvPr/>
                </p:nvSpPr>
                <p:spPr bwMode="auto">
                  <a:xfrm>
                    <a:off x="3086" y="2142"/>
                    <a:ext cx="3" cy="1162"/>
                  </a:xfrm>
                  <a:prstGeom prst="rect">
                    <a:avLst/>
                  </a:prstGeom>
                  <a:solidFill>
                    <a:srgbClr val="80068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91" name="Rectangle 63"/>
                  <p:cNvSpPr>
                    <a:spLocks noChangeArrowheads="1"/>
                  </p:cNvSpPr>
                  <p:nvPr/>
                </p:nvSpPr>
                <p:spPr bwMode="auto">
                  <a:xfrm>
                    <a:off x="3079" y="2159"/>
                    <a:ext cx="198" cy="116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92" name="Rectangle 64"/>
                  <p:cNvSpPr>
                    <a:spLocks noChangeArrowheads="1"/>
                  </p:cNvSpPr>
                  <p:nvPr/>
                </p:nvSpPr>
                <p:spPr bwMode="auto">
                  <a:xfrm>
                    <a:off x="3585" y="2142"/>
                    <a:ext cx="3" cy="584"/>
                  </a:xfrm>
                  <a:prstGeom prst="rect">
                    <a:avLst/>
                  </a:prstGeom>
                  <a:solidFill>
                    <a:srgbClr val="CC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93" name="Rectangle 65"/>
                  <p:cNvSpPr>
                    <a:spLocks noChangeArrowheads="1"/>
                  </p:cNvSpPr>
                  <p:nvPr/>
                </p:nvSpPr>
                <p:spPr bwMode="auto">
                  <a:xfrm>
                    <a:off x="3588" y="2142"/>
                    <a:ext cx="4" cy="584"/>
                  </a:xfrm>
                  <a:prstGeom prst="rect">
                    <a:avLst/>
                  </a:prstGeom>
                  <a:solidFill>
                    <a:srgbClr val="CCFEF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94" name="Rectangle 66"/>
                  <p:cNvSpPr>
                    <a:spLocks noChangeArrowheads="1"/>
                  </p:cNvSpPr>
                  <p:nvPr/>
                </p:nvSpPr>
                <p:spPr bwMode="auto">
                  <a:xfrm>
                    <a:off x="3592" y="2142"/>
                    <a:ext cx="3" cy="584"/>
                  </a:xfrm>
                  <a:prstGeom prst="rect">
                    <a:avLst/>
                  </a:prstGeom>
                  <a:solidFill>
                    <a:srgbClr val="CBFEF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95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3595" y="2142"/>
                    <a:ext cx="3" cy="584"/>
                  </a:xfrm>
                  <a:prstGeom prst="rect">
                    <a:avLst/>
                  </a:prstGeom>
                  <a:solidFill>
                    <a:srgbClr val="CBFDF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96" name="Rectangle 68"/>
                  <p:cNvSpPr>
                    <a:spLocks noChangeArrowheads="1"/>
                  </p:cNvSpPr>
                  <p:nvPr/>
                </p:nvSpPr>
                <p:spPr bwMode="auto">
                  <a:xfrm>
                    <a:off x="3598" y="2142"/>
                    <a:ext cx="4" cy="584"/>
                  </a:xfrm>
                  <a:prstGeom prst="rect">
                    <a:avLst/>
                  </a:prstGeom>
                  <a:solidFill>
                    <a:srgbClr val="CBFCF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97" name="Rectangle 69"/>
                  <p:cNvSpPr>
                    <a:spLocks noChangeArrowheads="1"/>
                  </p:cNvSpPr>
                  <p:nvPr/>
                </p:nvSpPr>
                <p:spPr bwMode="auto">
                  <a:xfrm>
                    <a:off x="3602" y="2142"/>
                    <a:ext cx="3" cy="584"/>
                  </a:xfrm>
                  <a:prstGeom prst="rect">
                    <a:avLst/>
                  </a:prstGeom>
                  <a:solidFill>
                    <a:srgbClr val="CAFCF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98" name="Rectangle 70"/>
                  <p:cNvSpPr>
                    <a:spLocks noChangeArrowheads="1"/>
                  </p:cNvSpPr>
                  <p:nvPr/>
                </p:nvSpPr>
                <p:spPr bwMode="auto">
                  <a:xfrm>
                    <a:off x="3605" y="2142"/>
                    <a:ext cx="3" cy="584"/>
                  </a:xfrm>
                  <a:prstGeom prst="rect">
                    <a:avLst/>
                  </a:prstGeom>
                  <a:solidFill>
                    <a:srgbClr val="CAFBF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99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3608" y="2142"/>
                    <a:ext cx="4" cy="584"/>
                  </a:xfrm>
                  <a:prstGeom prst="rect">
                    <a:avLst/>
                  </a:prstGeom>
                  <a:solidFill>
                    <a:srgbClr val="C9FAF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00" name="Rectangle 72"/>
                  <p:cNvSpPr>
                    <a:spLocks noChangeArrowheads="1"/>
                  </p:cNvSpPr>
                  <p:nvPr/>
                </p:nvSpPr>
                <p:spPr bwMode="auto">
                  <a:xfrm>
                    <a:off x="3612" y="2142"/>
                    <a:ext cx="3" cy="584"/>
                  </a:xfrm>
                  <a:prstGeom prst="rect">
                    <a:avLst/>
                  </a:prstGeom>
                  <a:solidFill>
                    <a:srgbClr val="C8F9F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01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3615" y="2142"/>
                    <a:ext cx="4" cy="584"/>
                  </a:xfrm>
                  <a:prstGeom prst="rect">
                    <a:avLst/>
                  </a:prstGeom>
                  <a:solidFill>
                    <a:srgbClr val="C8F7F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02" name="Rectangle 74"/>
                  <p:cNvSpPr>
                    <a:spLocks noChangeArrowheads="1"/>
                  </p:cNvSpPr>
                  <p:nvPr/>
                </p:nvSpPr>
                <p:spPr bwMode="auto">
                  <a:xfrm>
                    <a:off x="3619" y="2142"/>
                    <a:ext cx="3" cy="584"/>
                  </a:xfrm>
                  <a:prstGeom prst="rect">
                    <a:avLst/>
                  </a:prstGeom>
                  <a:solidFill>
                    <a:srgbClr val="C7F6F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03" name="Rectangle 75"/>
                  <p:cNvSpPr>
                    <a:spLocks noChangeArrowheads="1"/>
                  </p:cNvSpPr>
                  <p:nvPr/>
                </p:nvSpPr>
                <p:spPr bwMode="auto">
                  <a:xfrm>
                    <a:off x="3622" y="2142"/>
                    <a:ext cx="3" cy="584"/>
                  </a:xfrm>
                  <a:prstGeom prst="rect">
                    <a:avLst/>
                  </a:prstGeom>
                  <a:solidFill>
                    <a:srgbClr val="C7F5F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04" name="Rectangle 76"/>
                  <p:cNvSpPr>
                    <a:spLocks noChangeArrowheads="1"/>
                  </p:cNvSpPr>
                  <p:nvPr/>
                </p:nvSpPr>
                <p:spPr bwMode="auto">
                  <a:xfrm>
                    <a:off x="3625" y="2142"/>
                    <a:ext cx="4" cy="584"/>
                  </a:xfrm>
                  <a:prstGeom prst="rect">
                    <a:avLst/>
                  </a:prstGeom>
                  <a:solidFill>
                    <a:srgbClr val="C6F3F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05" name="Rectangle 77"/>
                  <p:cNvSpPr>
                    <a:spLocks noChangeArrowheads="1"/>
                  </p:cNvSpPr>
                  <p:nvPr/>
                </p:nvSpPr>
                <p:spPr bwMode="auto">
                  <a:xfrm>
                    <a:off x="3629" y="2142"/>
                    <a:ext cx="3" cy="584"/>
                  </a:xfrm>
                  <a:prstGeom prst="rect">
                    <a:avLst/>
                  </a:prstGeom>
                  <a:solidFill>
                    <a:srgbClr val="C5F1F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06" name="Rectangle 78"/>
                  <p:cNvSpPr>
                    <a:spLocks noChangeArrowheads="1"/>
                  </p:cNvSpPr>
                  <p:nvPr/>
                </p:nvSpPr>
                <p:spPr bwMode="auto">
                  <a:xfrm>
                    <a:off x="3632" y="2142"/>
                    <a:ext cx="3" cy="584"/>
                  </a:xfrm>
                  <a:prstGeom prst="rect">
                    <a:avLst/>
                  </a:prstGeom>
                  <a:solidFill>
                    <a:srgbClr val="C4EFF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07" name="Rectangle 79"/>
                  <p:cNvSpPr>
                    <a:spLocks noChangeArrowheads="1"/>
                  </p:cNvSpPr>
                  <p:nvPr/>
                </p:nvSpPr>
                <p:spPr bwMode="auto">
                  <a:xfrm>
                    <a:off x="3635" y="2142"/>
                    <a:ext cx="4" cy="584"/>
                  </a:xfrm>
                  <a:prstGeom prst="rect">
                    <a:avLst/>
                  </a:prstGeom>
                  <a:solidFill>
                    <a:srgbClr val="C2EDF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08" name="Rectangle 80"/>
                  <p:cNvSpPr>
                    <a:spLocks noChangeArrowheads="1"/>
                  </p:cNvSpPr>
                  <p:nvPr/>
                </p:nvSpPr>
                <p:spPr bwMode="auto">
                  <a:xfrm>
                    <a:off x="3639" y="2142"/>
                    <a:ext cx="3" cy="584"/>
                  </a:xfrm>
                  <a:prstGeom prst="rect">
                    <a:avLst/>
                  </a:prstGeom>
                  <a:solidFill>
                    <a:srgbClr val="C1EAE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09" name="Rectangle 81"/>
                  <p:cNvSpPr>
                    <a:spLocks noChangeArrowheads="1"/>
                  </p:cNvSpPr>
                  <p:nvPr/>
                </p:nvSpPr>
                <p:spPr bwMode="auto">
                  <a:xfrm>
                    <a:off x="3642" y="2142"/>
                    <a:ext cx="3" cy="584"/>
                  </a:xfrm>
                  <a:prstGeom prst="rect">
                    <a:avLst/>
                  </a:prstGeom>
                  <a:solidFill>
                    <a:srgbClr val="C0E8E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10" name="Rectangle 82"/>
                  <p:cNvSpPr>
                    <a:spLocks noChangeArrowheads="1"/>
                  </p:cNvSpPr>
                  <p:nvPr/>
                </p:nvSpPr>
                <p:spPr bwMode="auto">
                  <a:xfrm>
                    <a:off x="3645" y="2142"/>
                    <a:ext cx="4" cy="584"/>
                  </a:xfrm>
                  <a:prstGeom prst="rect">
                    <a:avLst/>
                  </a:prstGeom>
                  <a:solidFill>
                    <a:srgbClr val="BFE6E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11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3649" y="2142"/>
                    <a:ext cx="3" cy="584"/>
                  </a:xfrm>
                  <a:prstGeom prst="rect">
                    <a:avLst/>
                  </a:prstGeom>
                  <a:solidFill>
                    <a:srgbClr val="BEE3E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12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3652" y="2142"/>
                    <a:ext cx="3" cy="584"/>
                  </a:xfrm>
                  <a:prstGeom prst="rect">
                    <a:avLst/>
                  </a:prstGeom>
                  <a:solidFill>
                    <a:srgbClr val="BCDFE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13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3655" y="2142"/>
                    <a:ext cx="4" cy="584"/>
                  </a:xfrm>
                  <a:prstGeom prst="rect">
                    <a:avLst/>
                  </a:prstGeom>
                  <a:solidFill>
                    <a:srgbClr val="BBDCE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14" name="Rectangle 86"/>
                  <p:cNvSpPr>
                    <a:spLocks noChangeArrowheads="1"/>
                  </p:cNvSpPr>
                  <p:nvPr/>
                </p:nvSpPr>
                <p:spPr bwMode="auto">
                  <a:xfrm>
                    <a:off x="3659" y="2142"/>
                    <a:ext cx="3" cy="584"/>
                  </a:xfrm>
                  <a:prstGeom prst="rect">
                    <a:avLst/>
                  </a:prstGeom>
                  <a:solidFill>
                    <a:srgbClr val="B9D9E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15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3662" y="2142"/>
                    <a:ext cx="3" cy="584"/>
                  </a:xfrm>
                  <a:prstGeom prst="rect">
                    <a:avLst/>
                  </a:prstGeom>
                  <a:solidFill>
                    <a:srgbClr val="B7D5D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16" name="Rectangle 88"/>
                  <p:cNvSpPr>
                    <a:spLocks noChangeArrowheads="1"/>
                  </p:cNvSpPr>
                  <p:nvPr/>
                </p:nvSpPr>
                <p:spPr bwMode="auto">
                  <a:xfrm>
                    <a:off x="3665" y="2142"/>
                    <a:ext cx="4" cy="584"/>
                  </a:xfrm>
                  <a:prstGeom prst="rect">
                    <a:avLst/>
                  </a:prstGeom>
                  <a:solidFill>
                    <a:srgbClr val="B6D2D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17" name="Rectangle 89"/>
                  <p:cNvSpPr>
                    <a:spLocks noChangeArrowheads="1"/>
                  </p:cNvSpPr>
                  <p:nvPr/>
                </p:nvSpPr>
                <p:spPr bwMode="auto">
                  <a:xfrm>
                    <a:off x="3669" y="2142"/>
                    <a:ext cx="3" cy="584"/>
                  </a:xfrm>
                  <a:prstGeom prst="rect">
                    <a:avLst/>
                  </a:prstGeom>
                  <a:solidFill>
                    <a:srgbClr val="B4CED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18" name="Rectangle 90"/>
                  <p:cNvSpPr>
                    <a:spLocks noChangeArrowheads="1"/>
                  </p:cNvSpPr>
                  <p:nvPr/>
                </p:nvSpPr>
                <p:spPr bwMode="auto">
                  <a:xfrm>
                    <a:off x="3672" y="2142"/>
                    <a:ext cx="4" cy="584"/>
                  </a:xfrm>
                  <a:prstGeom prst="rect">
                    <a:avLst/>
                  </a:prstGeom>
                  <a:solidFill>
                    <a:srgbClr val="B2CAD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19" name="Rectangle 91"/>
                  <p:cNvSpPr>
                    <a:spLocks noChangeArrowheads="1"/>
                  </p:cNvSpPr>
                  <p:nvPr/>
                </p:nvSpPr>
                <p:spPr bwMode="auto">
                  <a:xfrm>
                    <a:off x="3676" y="2142"/>
                    <a:ext cx="3" cy="584"/>
                  </a:xfrm>
                  <a:prstGeom prst="rect">
                    <a:avLst/>
                  </a:prstGeom>
                  <a:solidFill>
                    <a:srgbClr val="B0C5D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20" name="Rectangle 92"/>
                  <p:cNvSpPr>
                    <a:spLocks noChangeArrowheads="1"/>
                  </p:cNvSpPr>
                  <p:nvPr/>
                </p:nvSpPr>
                <p:spPr bwMode="auto">
                  <a:xfrm>
                    <a:off x="3679" y="2142"/>
                    <a:ext cx="3" cy="584"/>
                  </a:xfrm>
                  <a:prstGeom prst="rect">
                    <a:avLst/>
                  </a:prstGeom>
                  <a:solidFill>
                    <a:srgbClr val="AEC1D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21" name="Rectangle 93"/>
                  <p:cNvSpPr>
                    <a:spLocks noChangeArrowheads="1"/>
                  </p:cNvSpPr>
                  <p:nvPr/>
                </p:nvSpPr>
                <p:spPr bwMode="auto">
                  <a:xfrm>
                    <a:off x="3682" y="2142"/>
                    <a:ext cx="4" cy="584"/>
                  </a:xfrm>
                  <a:prstGeom prst="rect">
                    <a:avLst/>
                  </a:prstGeom>
                  <a:solidFill>
                    <a:srgbClr val="ACBCC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22" name="Rectangle 94"/>
                  <p:cNvSpPr>
                    <a:spLocks noChangeArrowheads="1"/>
                  </p:cNvSpPr>
                  <p:nvPr/>
                </p:nvSpPr>
                <p:spPr bwMode="auto">
                  <a:xfrm>
                    <a:off x="3686" y="2142"/>
                    <a:ext cx="3" cy="584"/>
                  </a:xfrm>
                  <a:prstGeom prst="rect">
                    <a:avLst/>
                  </a:prstGeom>
                  <a:solidFill>
                    <a:srgbClr val="AAB8C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23" name="Rectangle 95"/>
                  <p:cNvSpPr>
                    <a:spLocks noChangeArrowheads="1"/>
                  </p:cNvSpPr>
                  <p:nvPr/>
                </p:nvSpPr>
                <p:spPr bwMode="auto">
                  <a:xfrm>
                    <a:off x="3689" y="2142"/>
                    <a:ext cx="3" cy="584"/>
                  </a:xfrm>
                  <a:prstGeom prst="rect">
                    <a:avLst/>
                  </a:prstGeom>
                  <a:solidFill>
                    <a:srgbClr val="A8B3C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24" name="Rectangle 96"/>
                  <p:cNvSpPr>
                    <a:spLocks noChangeArrowheads="1"/>
                  </p:cNvSpPr>
                  <p:nvPr/>
                </p:nvSpPr>
                <p:spPr bwMode="auto">
                  <a:xfrm>
                    <a:off x="3692" y="2142"/>
                    <a:ext cx="4" cy="584"/>
                  </a:xfrm>
                  <a:prstGeom prst="rect">
                    <a:avLst/>
                  </a:prstGeom>
                  <a:solidFill>
                    <a:srgbClr val="A6AEC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25" name="Rectangle 97"/>
                  <p:cNvSpPr>
                    <a:spLocks noChangeArrowheads="1"/>
                  </p:cNvSpPr>
                  <p:nvPr/>
                </p:nvSpPr>
                <p:spPr bwMode="auto">
                  <a:xfrm>
                    <a:off x="3696" y="2142"/>
                    <a:ext cx="3" cy="584"/>
                  </a:xfrm>
                  <a:prstGeom prst="rect">
                    <a:avLst/>
                  </a:prstGeom>
                  <a:solidFill>
                    <a:srgbClr val="A4A9C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26" name="Rectangle 98"/>
                  <p:cNvSpPr>
                    <a:spLocks noChangeArrowheads="1"/>
                  </p:cNvSpPr>
                  <p:nvPr/>
                </p:nvSpPr>
                <p:spPr bwMode="auto">
                  <a:xfrm>
                    <a:off x="3699" y="2142"/>
                    <a:ext cx="3" cy="584"/>
                  </a:xfrm>
                  <a:prstGeom prst="rect">
                    <a:avLst/>
                  </a:prstGeom>
                  <a:solidFill>
                    <a:srgbClr val="A2A4B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27" name="Rectangle 99"/>
                  <p:cNvSpPr>
                    <a:spLocks noChangeArrowheads="1"/>
                  </p:cNvSpPr>
                  <p:nvPr/>
                </p:nvSpPr>
                <p:spPr bwMode="auto">
                  <a:xfrm>
                    <a:off x="3702" y="2142"/>
                    <a:ext cx="4" cy="584"/>
                  </a:xfrm>
                  <a:prstGeom prst="rect">
                    <a:avLst/>
                  </a:prstGeom>
                  <a:solidFill>
                    <a:srgbClr val="A09EB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28" name="Rectangle 100"/>
                  <p:cNvSpPr>
                    <a:spLocks noChangeArrowheads="1"/>
                  </p:cNvSpPr>
                  <p:nvPr/>
                </p:nvSpPr>
                <p:spPr bwMode="auto">
                  <a:xfrm>
                    <a:off x="3706" y="2142"/>
                    <a:ext cx="3" cy="584"/>
                  </a:xfrm>
                  <a:prstGeom prst="rect">
                    <a:avLst/>
                  </a:prstGeom>
                  <a:solidFill>
                    <a:srgbClr val="9E99B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29" name="Rectangle 101"/>
                  <p:cNvSpPr>
                    <a:spLocks noChangeArrowheads="1"/>
                  </p:cNvSpPr>
                  <p:nvPr/>
                </p:nvSpPr>
                <p:spPr bwMode="auto">
                  <a:xfrm>
                    <a:off x="3709" y="2142"/>
                    <a:ext cx="3" cy="584"/>
                  </a:xfrm>
                  <a:prstGeom prst="rect">
                    <a:avLst/>
                  </a:prstGeom>
                  <a:solidFill>
                    <a:srgbClr val="9C93B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30" name="Rectangle 102"/>
                  <p:cNvSpPr>
                    <a:spLocks noChangeArrowheads="1"/>
                  </p:cNvSpPr>
                  <p:nvPr/>
                </p:nvSpPr>
                <p:spPr bwMode="auto">
                  <a:xfrm>
                    <a:off x="3712" y="2142"/>
                    <a:ext cx="4" cy="584"/>
                  </a:xfrm>
                  <a:prstGeom prst="rect">
                    <a:avLst/>
                  </a:prstGeom>
                  <a:solidFill>
                    <a:srgbClr val="9A8EA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31" name="Rectangle 103"/>
                  <p:cNvSpPr>
                    <a:spLocks noChangeArrowheads="1"/>
                  </p:cNvSpPr>
                  <p:nvPr/>
                </p:nvSpPr>
                <p:spPr bwMode="auto">
                  <a:xfrm>
                    <a:off x="3716" y="2142"/>
                    <a:ext cx="3" cy="584"/>
                  </a:xfrm>
                  <a:prstGeom prst="rect">
                    <a:avLst/>
                  </a:prstGeom>
                  <a:solidFill>
                    <a:srgbClr val="9888A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32" name="Rectangle 104"/>
                  <p:cNvSpPr>
                    <a:spLocks noChangeArrowheads="1"/>
                  </p:cNvSpPr>
                  <p:nvPr/>
                </p:nvSpPr>
                <p:spPr bwMode="auto">
                  <a:xfrm>
                    <a:off x="3719" y="2142"/>
                    <a:ext cx="3" cy="584"/>
                  </a:xfrm>
                  <a:prstGeom prst="rect">
                    <a:avLst/>
                  </a:prstGeom>
                  <a:solidFill>
                    <a:srgbClr val="9683A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33" name="Rectangle 105"/>
                  <p:cNvSpPr>
                    <a:spLocks noChangeArrowheads="1"/>
                  </p:cNvSpPr>
                  <p:nvPr/>
                </p:nvSpPr>
                <p:spPr bwMode="auto">
                  <a:xfrm>
                    <a:off x="3722" y="2142"/>
                    <a:ext cx="4" cy="584"/>
                  </a:xfrm>
                  <a:prstGeom prst="rect">
                    <a:avLst/>
                  </a:prstGeom>
                  <a:solidFill>
                    <a:srgbClr val="947EA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34" name="Rectangle 106"/>
                  <p:cNvSpPr>
                    <a:spLocks noChangeArrowheads="1"/>
                  </p:cNvSpPr>
                  <p:nvPr/>
                </p:nvSpPr>
                <p:spPr bwMode="auto">
                  <a:xfrm>
                    <a:off x="3726" y="2142"/>
                    <a:ext cx="3" cy="584"/>
                  </a:xfrm>
                  <a:prstGeom prst="rect">
                    <a:avLst/>
                  </a:prstGeom>
                  <a:solidFill>
                    <a:srgbClr val="9278A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35" name="Rectangle 107"/>
                  <p:cNvSpPr>
                    <a:spLocks noChangeArrowheads="1"/>
                  </p:cNvSpPr>
                  <p:nvPr/>
                </p:nvSpPr>
                <p:spPr bwMode="auto">
                  <a:xfrm>
                    <a:off x="3729" y="2142"/>
                    <a:ext cx="3" cy="584"/>
                  </a:xfrm>
                  <a:prstGeom prst="rect">
                    <a:avLst/>
                  </a:prstGeom>
                  <a:solidFill>
                    <a:srgbClr val="90729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36" name="Rectangle 108"/>
                  <p:cNvSpPr>
                    <a:spLocks noChangeArrowheads="1"/>
                  </p:cNvSpPr>
                  <p:nvPr/>
                </p:nvSpPr>
                <p:spPr bwMode="auto">
                  <a:xfrm>
                    <a:off x="3732" y="2142"/>
                    <a:ext cx="4" cy="584"/>
                  </a:xfrm>
                  <a:prstGeom prst="rect">
                    <a:avLst/>
                  </a:prstGeom>
                  <a:solidFill>
                    <a:srgbClr val="8F6C9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37" name="Rectangle 109"/>
                  <p:cNvSpPr>
                    <a:spLocks noChangeArrowheads="1"/>
                  </p:cNvSpPr>
                  <p:nvPr/>
                </p:nvSpPr>
                <p:spPr bwMode="auto">
                  <a:xfrm>
                    <a:off x="3736" y="2142"/>
                    <a:ext cx="3" cy="584"/>
                  </a:xfrm>
                  <a:prstGeom prst="rect">
                    <a:avLst/>
                  </a:prstGeom>
                  <a:solidFill>
                    <a:srgbClr val="8D669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38" name="Rectangle 110"/>
                  <p:cNvSpPr>
                    <a:spLocks noChangeArrowheads="1"/>
                  </p:cNvSpPr>
                  <p:nvPr/>
                </p:nvSpPr>
                <p:spPr bwMode="auto">
                  <a:xfrm>
                    <a:off x="3739" y="2142"/>
                    <a:ext cx="4" cy="584"/>
                  </a:xfrm>
                  <a:prstGeom prst="rect">
                    <a:avLst/>
                  </a:prstGeom>
                  <a:solidFill>
                    <a:srgbClr val="8C619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39" name="Rectangle 111"/>
                  <p:cNvSpPr>
                    <a:spLocks noChangeArrowheads="1"/>
                  </p:cNvSpPr>
                  <p:nvPr/>
                </p:nvSpPr>
                <p:spPr bwMode="auto">
                  <a:xfrm>
                    <a:off x="3743" y="2142"/>
                    <a:ext cx="3" cy="584"/>
                  </a:xfrm>
                  <a:prstGeom prst="rect">
                    <a:avLst/>
                  </a:prstGeom>
                  <a:solidFill>
                    <a:srgbClr val="8B5B9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40" name="Rectangle 112"/>
                  <p:cNvSpPr>
                    <a:spLocks noChangeArrowheads="1"/>
                  </p:cNvSpPr>
                  <p:nvPr/>
                </p:nvSpPr>
                <p:spPr bwMode="auto">
                  <a:xfrm>
                    <a:off x="3746" y="2142"/>
                    <a:ext cx="3" cy="584"/>
                  </a:xfrm>
                  <a:prstGeom prst="rect">
                    <a:avLst/>
                  </a:prstGeom>
                  <a:solidFill>
                    <a:srgbClr val="89559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41" name="Rectangle 113"/>
                  <p:cNvSpPr>
                    <a:spLocks noChangeArrowheads="1"/>
                  </p:cNvSpPr>
                  <p:nvPr/>
                </p:nvSpPr>
                <p:spPr bwMode="auto">
                  <a:xfrm>
                    <a:off x="3749" y="2142"/>
                    <a:ext cx="4" cy="584"/>
                  </a:xfrm>
                  <a:prstGeom prst="rect">
                    <a:avLst/>
                  </a:prstGeom>
                  <a:solidFill>
                    <a:srgbClr val="88508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42" name="Rectangle 114"/>
                  <p:cNvSpPr>
                    <a:spLocks noChangeArrowheads="1"/>
                  </p:cNvSpPr>
                  <p:nvPr/>
                </p:nvSpPr>
                <p:spPr bwMode="auto">
                  <a:xfrm>
                    <a:off x="3753" y="2142"/>
                    <a:ext cx="3" cy="584"/>
                  </a:xfrm>
                  <a:prstGeom prst="rect">
                    <a:avLst/>
                  </a:prstGeom>
                  <a:solidFill>
                    <a:srgbClr val="874A8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43" name="Rectangle 115"/>
                  <p:cNvSpPr>
                    <a:spLocks noChangeArrowheads="1"/>
                  </p:cNvSpPr>
                  <p:nvPr/>
                </p:nvSpPr>
                <p:spPr bwMode="auto">
                  <a:xfrm>
                    <a:off x="3756" y="2142"/>
                    <a:ext cx="3" cy="584"/>
                  </a:xfrm>
                  <a:prstGeom prst="rect">
                    <a:avLst/>
                  </a:prstGeom>
                  <a:solidFill>
                    <a:srgbClr val="86458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44" name="Rectangle 116"/>
                  <p:cNvSpPr>
                    <a:spLocks noChangeArrowheads="1"/>
                  </p:cNvSpPr>
                  <p:nvPr/>
                </p:nvSpPr>
                <p:spPr bwMode="auto">
                  <a:xfrm>
                    <a:off x="3759" y="2142"/>
                    <a:ext cx="4" cy="584"/>
                  </a:xfrm>
                  <a:prstGeom prst="rect">
                    <a:avLst/>
                  </a:prstGeom>
                  <a:solidFill>
                    <a:srgbClr val="853F8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45" name="Rectangle 117"/>
                  <p:cNvSpPr>
                    <a:spLocks noChangeArrowheads="1"/>
                  </p:cNvSpPr>
                  <p:nvPr/>
                </p:nvSpPr>
                <p:spPr bwMode="auto">
                  <a:xfrm>
                    <a:off x="3763" y="2142"/>
                    <a:ext cx="3" cy="584"/>
                  </a:xfrm>
                  <a:prstGeom prst="rect">
                    <a:avLst/>
                  </a:prstGeom>
                  <a:solidFill>
                    <a:srgbClr val="84398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46" name="Rectangle 118"/>
                  <p:cNvSpPr>
                    <a:spLocks noChangeArrowheads="1"/>
                  </p:cNvSpPr>
                  <p:nvPr/>
                </p:nvSpPr>
                <p:spPr bwMode="auto">
                  <a:xfrm>
                    <a:off x="3766" y="2142"/>
                    <a:ext cx="3" cy="584"/>
                  </a:xfrm>
                  <a:prstGeom prst="rect">
                    <a:avLst/>
                  </a:prstGeom>
                  <a:solidFill>
                    <a:srgbClr val="83348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47" name="Rectangle 119"/>
                  <p:cNvSpPr>
                    <a:spLocks noChangeArrowheads="1"/>
                  </p:cNvSpPr>
                  <p:nvPr/>
                </p:nvSpPr>
                <p:spPr bwMode="auto">
                  <a:xfrm>
                    <a:off x="3769" y="2142"/>
                    <a:ext cx="4" cy="584"/>
                  </a:xfrm>
                  <a:prstGeom prst="rect">
                    <a:avLst/>
                  </a:prstGeom>
                  <a:solidFill>
                    <a:srgbClr val="832E8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48" name="Rectangle 120"/>
                  <p:cNvSpPr>
                    <a:spLocks noChangeArrowheads="1"/>
                  </p:cNvSpPr>
                  <p:nvPr/>
                </p:nvSpPr>
                <p:spPr bwMode="auto">
                  <a:xfrm>
                    <a:off x="3773" y="2142"/>
                    <a:ext cx="3" cy="584"/>
                  </a:xfrm>
                  <a:prstGeom prst="rect">
                    <a:avLst/>
                  </a:prstGeom>
                  <a:solidFill>
                    <a:srgbClr val="82278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49" name="Rectangle 121"/>
                  <p:cNvSpPr>
                    <a:spLocks noChangeArrowheads="1"/>
                  </p:cNvSpPr>
                  <p:nvPr/>
                </p:nvSpPr>
                <p:spPr bwMode="auto">
                  <a:xfrm>
                    <a:off x="3776" y="2142"/>
                    <a:ext cx="3" cy="584"/>
                  </a:xfrm>
                  <a:prstGeom prst="rect">
                    <a:avLst/>
                  </a:prstGeom>
                  <a:solidFill>
                    <a:srgbClr val="811C8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50" name="Rectangle 122"/>
                  <p:cNvSpPr>
                    <a:spLocks noChangeArrowheads="1"/>
                  </p:cNvSpPr>
                  <p:nvPr/>
                </p:nvSpPr>
                <p:spPr bwMode="auto">
                  <a:xfrm>
                    <a:off x="3779" y="2142"/>
                    <a:ext cx="4" cy="584"/>
                  </a:xfrm>
                  <a:prstGeom prst="rect">
                    <a:avLst/>
                  </a:prstGeom>
                  <a:solidFill>
                    <a:srgbClr val="81118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51" name="Rectangle 123"/>
                  <p:cNvSpPr>
                    <a:spLocks noChangeArrowheads="1"/>
                  </p:cNvSpPr>
                  <p:nvPr/>
                </p:nvSpPr>
                <p:spPr bwMode="auto">
                  <a:xfrm>
                    <a:off x="3783" y="2142"/>
                    <a:ext cx="3" cy="584"/>
                  </a:xfrm>
                  <a:prstGeom prst="rect">
                    <a:avLst/>
                  </a:prstGeom>
                  <a:solidFill>
                    <a:srgbClr val="80068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52" name="Rectangle 124"/>
                  <p:cNvSpPr>
                    <a:spLocks noChangeArrowheads="1"/>
                  </p:cNvSpPr>
                  <p:nvPr/>
                </p:nvSpPr>
                <p:spPr bwMode="auto">
                  <a:xfrm>
                    <a:off x="3773" y="2159"/>
                    <a:ext cx="201" cy="58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53" name="Rectangle 125"/>
                  <p:cNvSpPr>
                    <a:spLocks noChangeArrowheads="1"/>
                  </p:cNvSpPr>
                  <p:nvPr/>
                </p:nvSpPr>
                <p:spPr bwMode="auto">
                  <a:xfrm>
                    <a:off x="4282" y="2142"/>
                    <a:ext cx="3" cy="357"/>
                  </a:xfrm>
                  <a:prstGeom prst="rect">
                    <a:avLst/>
                  </a:prstGeom>
                  <a:solidFill>
                    <a:srgbClr val="CC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54" name="Rectangle 126"/>
                  <p:cNvSpPr>
                    <a:spLocks noChangeArrowheads="1"/>
                  </p:cNvSpPr>
                  <p:nvPr/>
                </p:nvSpPr>
                <p:spPr bwMode="auto">
                  <a:xfrm>
                    <a:off x="4285" y="2142"/>
                    <a:ext cx="4" cy="357"/>
                  </a:xfrm>
                  <a:prstGeom prst="rect">
                    <a:avLst/>
                  </a:prstGeom>
                  <a:solidFill>
                    <a:srgbClr val="CCFEF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55" name="Rectangle 127"/>
                  <p:cNvSpPr>
                    <a:spLocks noChangeArrowheads="1"/>
                  </p:cNvSpPr>
                  <p:nvPr/>
                </p:nvSpPr>
                <p:spPr bwMode="auto">
                  <a:xfrm>
                    <a:off x="4289" y="2142"/>
                    <a:ext cx="3" cy="357"/>
                  </a:xfrm>
                  <a:prstGeom prst="rect">
                    <a:avLst/>
                  </a:prstGeom>
                  <a:solidFill>
                    <a:srgbClr val="CBFEF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56" name="Rectangle 128"/>
                  <p:cNvSpPr>
                    <a:spLocks noChangeArrowheads="1"/>
                  </p:cNvSpPr>
                  <p:nvPr/>
                </p:nvSpPr>
                <p:spPr bwMode="auto">
                  <a:xfrm>
                    <a:off x="4292" y="2142"/>
                    <a:ext cx="3" cy="357"/>
                  </a:xfrm>
                  <a:prstGeom prst="rect">
                    <a:avLst/>
                  </a:prstGeom>
                  <a:solidFill>
                    <a:srgbClr val="CBFDF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57" name="Rectangle 129"/>
                  <p:cNvSpPr>
                    <a:spLocks noChangeArrowheads="1"/>
                  </p:cNvSpPr>
                  <p:nvPr/>
                </p:nvSpPr>
                <p:spPr bwMode="auto">
                  <a:xfrm>
                    <a:off x="4295" y="2142"/>
                    <a:ext cx="4" cy="357"/>
                  </a:xfrm>
                  <a:prstGeom prst="rect">
                    <a:avLst/>
                  </a:prstGeom>
                  <a:solidFill>
                    <a:srgbClr val="CBFCF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58" name="Rectangle 130"/>
                  <p:cNvSpPr>
                    <a:spLocks noChangeArrowheads="1"/>
                  </p:cNvSpPr>
                  <p:nvPr/>
                </p:nvSpPr>
                <p:spPr bwMode="auto">
                  <a:xfrm>
                    <a:off x="4299" y="2142"/>
                    <a:ext cx="3" cy="357"/>
                  </a:xfrm>
                  <a:prstGeom prst="rect">
                    <a:avLst/>
                  </a:prstGeom>
                  <a:solidFill>
                    <a:srgbClr val="CAFCF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59" name="Rectangle 131"/>
                  <p:cNvSpPr>
                    <a:spLocks noChangeArrowheads="1"/>
                  </p:cNvSpPr>
                  <p:nvPr/>
                </p:nvSpPr>
                <p:spPr bwMode="auto">
                  <a:xfrm>
                    <a:off x="4302" y="2142"/>
                    <a:ext cx="4" cy="357"/>
                  </a:xfrm>
                  <a:prstGeom prst="rect">
                    <a:avLst/>
                  </a:prstGeom>
                  <a:solidFill>
                    <a:srgbClr val="C9FBF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60" name="Rectangle 132"/>
                  <p:cNvSpPr>
                    <a:spLocks noChangeArrowheads="1"/>
                  </p:cNvSpPr>
                  <p:nvPr/>
                </p:nvSpPr>
                <p:spPr bwMode="auto">
                  <a:xfrm>
                    <a:off x="4306" y="2142"/>
                    <a:ext cx="3" cy="357"/>
                  </a:xfrm>
                  <a:prstGeom prst="rect">
                    <a:avLst/>
                  </a:prstGeom>
                  <a:solidFill>
                    <a:srgbClr val="C9FAF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61" name="Rectangle 133"/>
                  <p:cNvSpPr>
                    <a:spLocks noChangeArrowheads="1"/>
                  </p:cNvSpPr>
                  <p:nvPr/>
                </p:nvSpPr>
                <p:spPr bwMode="auto">
                  <a:xfrm>
                    <a:off x="4309" y="2142"/>
                    <a:ext cx="3" cy="357"/>
                  </a:xfrm>
                  <a:prstGeom prst="rect">
                    <a:avLst/>
                  </a:prstGeom>
                  <a:solidFill>
                    <a:srgbClr val="C8F8F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62" name="Rectangle 134"/>
                  <p:cNvSpPr>
                    <a:spLocks noChangeArrowheads="1"/>
                  </p:cNvSpPr>
                  <p:nvPr/>
                </p:nvSpPr>
                <p:spPr bwMode="auto">
                  <a:xfrm>
                    <a:off x="4312" y="2142"/>
                    <a:ext cx="4" cy="357"/>
                  </a:xfrm>
                  <a:prstGeom prst="rect">
                    <a:avLst/>
                  </a:prstGeom>
                  <a:solidFill>
                    <a:srgbClr val="C8F7F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63" name="Rectangle 135"/>
                  <p:cNvSpPr>
                    <a:spLocks noChangeArrowheads="1"/>
                  </p:cNvSpPr>
                  <p:nvPr/>
                </p:nvSpPr>
                <p:spPr bwMode="auto">
                  <a:xfrm>
                    <a:off x="4316" y="2142"/>
                    <a:ext cx="3" cy="357"/>
                  </a:xfrm>
                  <a:prstGeom prst="rect">
                    <a:avLst/>
                  </a:prstGeom>
                  <a:solidFill>
                    <a:srgbClr val="C7F6F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64" name="Rectangle 136"/>
                  <p:cNvSpPr>
                    <a:spLocks noChangeArrowheads="1"/>
                  </p:cNvSpPr>
                  <p:nvPr/>
                </p:nvSpPr>
                <p:spPr bwMode="auto">
                  <a:xfrm>
                    <a:off x="4319" y="2142"/>
                    <a:ext cx="3" cy="357"/>
                  </a:xfrm>
                  <a:prstGeom prst="rect">
                    <a:avLst/>
                  </a:prstGeom>
                  <a:solidFill>
                    <a:srgbClr val="C7F4F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65" name="Rectangle 137"/>
                  <p:cNvSpPr>
                    <a:spLocks noChangeArrowheads="1"/>
                  </p:cNvSpPr>
                  <p:nvPr/>
                </p:nvSpPr>
                <p:spPr bwMode="auto">
                  <a:xfrm>
                    <a:off x="4322" y="2142"/>
                    <a:ext cx="4" cy="357"/>
                  </a:xfrm>
                  <a:prstGeom prst="rect">
                    <a:avLst/>
                  </a:prstGeom>
                  <a:solidFill>
                    <a:srgbClr val="C5F2F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66" name="Rectangle 138"/>
                  <p:cNvSpPr>
                    <a:spLocks noChangeArrowheads="1"/>
                  </p:cNvSpPr>
                  <p:nvPr/>
                </p:nvSpPr>
                <p:spPr bwMode="auto">
                  <a:xfrm>
                    <a:off x="4326" y="2142"/>
                    <a:ext cx="3" cy="357"/>
                  </a:xfrm>
                  <a:prstGeom prst="rect">
                    <a:avLst/>
                  </a:prstGeom>
                  <a:solidFill>
                    <a:srgbClr val="C4F0F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67" name="Rectangle 139"/>
                  <p:cNvSpPr>
                    <a:spLocks noChangeArrowheads="1"/>
                  </p:cNvSpPr>
                  <p:nvPr/>
                </p:nvSpPr>
                <p:spPr bwMode="auto">
                  <a:xfrm>
                    <a:off x="4329" y="2142"/>
                    <a:ext cx="3" cy="357"/>
                  </a:xfrm>
                  <a:prstGeom prst="rect">
                    <a:avLst/>
                  </a:prstGeom>
                  <a:solidFill>
                    <a:srgbClr val="C3EEF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68" name="Rectangle 140"/>
                  <p:cNvSpPr>
                    <a:spLocks noChangeArrowheads="1"/>
                  </p:cNvSpPr>
                  <p:nvPr/>
                </p:nvSpPr>
                <p:spPr bwMode="auto">
                  <a:xfrm>
                    <a:off x="4332" y="2142"/>
                    <a:ext cx="4" cy="357"/>
                  </a:xfrm>
                  <a:prstGeom prst="rect">
                    <a:avLst/>
                  </a:prstGeom>
                  <a:solidFill>
                    <a:srgbClr val="C2ECF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69" name="Rectangle 141"/>
                  <p:cNvSpPr>
                    <a:spLocks noChangeArrowheads="1"/>
                  </p:cNvSpPr>
                  <p:nvPr/>
                </p:nvSpPr>
                <p:spPr bwMode="auto">
                  <a:xfrm>
                    <a:off x="4336" y="2142"/>
                    <a:ext cx="3" cy="357"/>
                  </a:xfrm>
                  <a:prstGeom prst="rect">
                    <a:avLst/>
                  </a:prstGeom>
                  <a:solidFill>
                    <a:srgbClr val="C1EAE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70" name="Rectangle 142"/>
                  <p:cNvSpPr>
                    <a:spLocks noChangeArrowheads="1"/>
                  </p:cNvSpPr>
                  <p:nvPr/>
                </p:nvSpPr>
                <p:spPr bwMode="auto">
                  <a:xfrm>
                    <a:off x="4339" y="2142"/>
                    <a:ext cx="3" cy="357"/>
                  </a:xfrm>
                  <a:prstGeom prst="rect">
                    <a:avLst/>
                  </a:prstGeom>
                  <a:solidFill>
                    <a:srgbClr val="C0E7E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71" name="Rectangle 143"/>
                  <p:cNvSpPr>
                    <a:spLocks noChangeArrowheads="1"/>
                  </p:cNvSpPr>
                  <p:nvPr/>
                </p:nvSpPr>
                <p:spPr bwMode="auto">
                  <a:xfrm>
                    <a:off x="4342" y="2142"/>
                    <a:ext cx="4" cy="357"/>
                  </a:xfrm>
                  <a:prstGeom prst="rect">
                    <a:avLst/>
                  </a:prstGeom>
                  <a:solidFill>
                    <a:srgbClr val="BFE5E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72" name="Rectangle 144"/>
                  <p:cNvSpPr>
                    <a:spLocks noChangeArrowheads="1"/>
                  </p:cNvSpPr>
                  <p:nvPr/>
                </p:nvSpPr>
                <p:spPr bwMode="auto">
                  <a:xfrm>
                    <a:off x="4346" y="2142"/>
                    <a:ext cx="3" cy="357"/>
                  </a:xfrm>
                  <a:prstGeom prst="rect">
                    <a:avLst/>
                  </a:prstGeom>
                  <a:solidFill>
                    <a:srgbClr val="BDE2E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73" name="Rectangle 145"/>
                  <p:cNvSpPr>
                    <a:spLocks noChangeArrowheads="1"/>
                  </p:cNvSpPr>
                  <p:nvPr/>
                </p:nvSpPr>
                <p:spPr bwMode="auto">
                  <a:xfrm>
                    <a:off x="4349" y="2142"/>
                    <a:ext cx="3" cy="357"/>
                  </a:xfrm>
                  <a:prstGeom prst="rect">
                    <a:avLst/>
                  </a:prstGeom>
                  <a:solidFill>
                    <a:srgbClr val="BCDEE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74" name="Rectangle 146"/>
                  <p:cNvSpPr>
                    <a:spLocks noChangeArrowheads="1"/>
                  </p:cNvSpPr>
                  <p:nvPr/>
                </p:nvSpPr>
                <p:spPr bwMode="auto">
                  <a:xfrm>
                    <a:off x="4352" y="2142"/>
                    <a:ext cx="4" cy="357"/>
                  </a:xfrm>
                  <a:prstGeom prst="rect">
                    <a:avLst/>
                  </a:prstGeom>
                  <a:solidFill>
                    <a:srgbClr val="BADBE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75" name="Rectangle 147"/>
                  <p:cNvSpPr>
                    <a:spLocks noChangeArrowheads="1"/>
                  </p:cNvSpPr>
                  <p:nvPr/>
                </p:nvSpPr>
                <p:spPr bwMode="auto">
                  <a:xfrm>
                    <a:off x="4356" y="2142"/>
                    <a:ext cx="3" cy="357"/>
                  </a:xfrm>
                  <a:prstGeom prst="rect">
                    <a:avLst/>
                  </a:prstGeom>
                  <a:solidFill>
                    <a:srgbClr val="B8D8E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76" name="Rectangle 148"/>
                  <p:cNvSpPr>
                    <a:spLocks noChangeArrowheads="1"/>
                  </p:cNvSpPr>
                  <p:nvPr/>
                </p:nvSpPr>
                <p:spPr bwMode="auto">
                  <a:xfrm>
                    <a:off x="4359" y="2142"/>
                    <a:ext cx="4" cy="357"/>
                  </a:xfrm>
                  <a:prstGeom prst="rect">
                    <a:avLst/>
                  </a:prstGeom>
                  <a:solidFill>
                    <a:srgbClr val="B7D4D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77" name="Rectangle 149"/>
                  <p:cNvSpPr>
                    <a:spLocks noChangeArrowheads="1"/>
                  </p:cNvSpPr>
                  <p:nvPr/>
                </p:nvSpPr>
                <p:spPr bwMode="auto">
                  <a:xfrm>
                    <a:off x="4363" y="2142"/>
                    <a:ext cx="3" cy="357"/>
                  </a:xfrm>
                  <a:prstGeom prst="rect">
                    <a:avLst/>
                  </a:prstGeom>
                  <a:solidFill>
                    <a:srgbClr val="B5D0D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78" name="Rectangle 150"/>
                  <p:cNvSpPr>
                    <a:spLocks noChangeArrowheads="1"/>
                  </p:cNvSpPr>
                  <p:nvPr/>
                </p:nvSpPr>
                <p:spPr bwMode="auto">
                  <a:xfrm>
                    <a:off x="4366" y="2142"/>
                    <a:ext cx="3" cy="357"/>
                  </a:xfrm>
                  <a:prstGeom prst="rect">
                    <a:avLst/>
                  </a:prstGeom>
                  <a:solidFill>
                    <a:srgbClr val="B4CCD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79" name="Rectangle 151"/>
                  <p:cNvSpPr>
                    <a:spLocks noChangeArrowheads="1"/>
                  </p:cNvSpPr>
                  <p:nvPr/>
                </p:nvSpPr>
                <p:spPr bwMode="auto">
                  <a:xfrm>
                    <a:off x="4369" y="2142"/>
                    <a:ext cx="4" cy="357"/>
                  </a:xfrm>
                  <a:prstGeom prst="rect">
                    <a:avLst/>
                  </a:prstGeom>
                  <a:solidFill>
                    <a:srgbClr val="B2C8D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80" name="Rectangle 152"/>
                  <p:cNvSpPr>
                    <a:spLocks noChangeArrowheads="1"/>
                  </p:cNvSpPr>
                  <p:nvPr/>
                </p:nvSpPr>
                <p:spPr bwMode="auto">
                  <a:xfrm>
                    <a:off x="4373" y="2142"/>
                    <a:ext cx="3" cy="357"/>
                  </a:xfrm>
                  <a:prstGeom prst="rect">
                    <a:avLst/>
                  </a:prstGeom>
                  <a:solidFill>
                    <a:srgbClr val="AFC3D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81" name="Rectangle 153"/>
                  <p:cNvSpPr>
                    <a:spLocks noChangeArrowheads="1"/>
                  </p:cNvSpPr>
                  <p:nvPr/>
                </p:nvSpPr>
                <p:spPr bwMode="auto">
                  <a:xfrm>
                    <a:off x="4376" y="2142"/>
                    <a:ext cx="3" cy="357"/>
                  </a:xfrm>
                  <a:prstGeom prst="rect">
                    <a:avLst/>
                  </a:prstGeom>
                  <a:solidFill>
                    <a:srgbClr val="ADBFC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82" name="Rectangle 154"/>
                  <p:cNvSpPr>
                    <a:spLocks noChangeArrowheads="1"/>
                  </p:cNvSpPr>
                  <p:nvPr/>
                </p:nvSpPr>
                <p:spPr bwMode="auto">
                  <a:xfrm>
                    <a:off x="4379" y="2142"/>
                    <a:ext cx="4" cy="357"/>
                  </a:xfrm>
                  <a:prstGeom prst="rect">
                    <a:avLst/>
                  </a:prstGeom>
                  <a:solidFill>
                    <a:srgbClr val="ABBAC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83" name="Rectangle 155"/>
                  <p:cNvSpPr>
                    <a:spLocks noChangeArrowheads="1"/>
                  </p:cNvSpPr>
                  <p:nvPr/>
                </p:nvSpPr>
                <p:spPr bwMode="auto">
                  <a:xfrm>
                    <a:off x="4383" y="2142"/>
                    <a:ext cx="3" cy="357"/>
                  </a:xfrm>
                  <a:prstGeom prst="rect">
                    <a:avLst/>
                  </a:prstGeom>
                  <a:solidFill>
                    <a:srgbClr val="A9B5C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84" name="Rectangle 156"/>
                  <p:cNvSpPr>
                    <a:spLocks noChangeArrowheads="1"/>
                  </p:cNvSpPr>
                  <p:nvPr/>
                </p:nvSpPr>
                <p:spPr bwMode="auto">
                  <a:xfrm>
                    <a:off x="4386" y="2142"/>
                    <a:ext cx="3" cy="357"/>
                  </a:xfrm>
                  <a:prstGeom prst="rect">
                    <a:avLst/>
                  </a:prstGeom>
                  <a:solidFill>
                    <a:srgbClr val="A7B0C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85" name="Rectangle 157"/>
                  <p:cNvSpPr>
                    <a:spLocks noChangeArrowheads="1"/>
                  </p:cNvSpPr>
                  <p:nvPr/>
                </p:nvSpPr>
                <p:spPr bwMode="auto">
                  <a:xfrm>
                    <a:off x="4389" y="2142"/>
                    <a:ext cx="4" cy="357"/>
                  </a:xfrm>
                  <a:prstGeom prst="rect">
                    <a:avLst/>
                  </a:prstGeom>
                  <a:solidFill>
                    <a:srgbClr val="A5ABC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86" name="Rectangle 158"/>
                  <p:cNvSpPr>
                    <a:spLocks noChangeArrowheads="1"/>
                  </p:cNvSpPr>
                  <p:nvPr/>
                </p:nvSpPr>
                <p:spPr bwMode="auto">
                  <a:xfrm>
                    <a:off x="4393" y="2142"/>
                    <a:ext cx="3" cy="357"/>
                  </a:xfrm>
                  <a:prstGeom prst="rect">
                    <a:avLst/>
                  </a:prstGeom>
                  <a:solidFill>
                    <a:srgbClr val="A2A6B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87" name="Rectangle 159"/>
                  <p:cNvSpPr>
                    <a:spLocks noChangeArrowheads="1"/>
                  </p:cNvSpPr>
                  <p:nvPr/>
                </p:nvSpPr>
                <p:spPr bwMode="auto">
                  <a:xfrm>
                    <a:off x="4396" y="2142"/>
                    <a:ext cx="3" cy="357"/>
                  </a:xfrm>
                  <a:prstGeom prst="rect">
                    <a:avLst/>
                  </a:prstGeom>
                  <a:solidFill>
                    <a:srgbClr val="A1A1B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88" name="Rectangle 160"/>
                  <p:cNvSpPr>
                    <a:spLocks noChangeArrowheads="1"/>
                  </p:cNvSpPr>
                  <p:nvPr/>
                </p:nvSpPr>
                <p:spPr bwMode="auto">
                  <a:xfrm>
                    <a:off x="4399" y="2142"/>
                    <a:ext cx="4" cy="357"/>
                  </a:xfrm>
                  <a:prstGeom prst="rect">
                    <a:avLst/>
                  </a:prstGeom>
                  <a:solidFill>
                    <a:srgbClr val="9F9BB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89" name="Rectangle 161"/>
                  <p:cNvSpPr>
                    <a:spLocks noChangeArrowheads="1"/>
                  </p:cNvSpPr>
                  <p:nvPr/>
                </p:nvSpPr>
                <p:spPr bwMode="auto">
                  <a:xfrm>
                    <a:off x="4403" y="2142"/>
                    <a:ext cx="3" cy="357"/>
                  </a:xfrm>
                  <a:prstGeom prst="rect">
                    <a:avLst/>
                  </a:prstGeom>
                  <a:solidFill>
                    <a:srgbClr val="9D95B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90" name="Rectangle 162"/>
                  <p:cNvSpPr>
                    <a:spLocks noChangeArrowheads="1"/>
                  </p:cNvSpPr>
                  <p:nvPr/>
                </p:nvSpPr>
                <p:spPr bwMode="auto">
                  <a:xfrm>
                    <a:off x="4406" y="2142"/>
                    <a:ext cx="3" cy="357"/>
                  </a:xfrm>
                  <a:prstGeom prst="rect">
                    <a:avLst/>
                  </a:prstGeom>
                  <a:solidFill>
                    <a:srgbClr val="9B90B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91" name="Rectangle 163"/>
                  <p:cNvSpPr>
                    <a:spLocks noChangeArrowheads="1"/>
                  </p:cNvSpPr>
                  <p:nvPr/>
                </p:nvSpPr>
                <p:spPr bwMode="auto">
                  <a:xfrm>
                    <a:off x="4409" y="2142"/>
                    <a:ext cx="4" cy="357"/>
                  </a:xfrm>
                  <a:prstGeom prst="rect">
                    <a:avLst/>
                  </a:prstGeom>
                  <a:solidFill>
                    <a:srgbClr val="998AA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92" name="Rectangle 164"/>
                  <p:cNvSpPr>
                    <a:spLocks noChangeArrowheads="1"/>
                  </p:cNvSpPr>
                  <p:nvPr/>
                </p:nvSpPr>
                <p:spPr bwMode="auto">
                  <a:xfrm>
                    <a:off x="4413" y="2142"/>
                    <a:ext cx="3" cy="357"/>
                  </a:xfrm>
                  <a:prstGeom prst="rect">
                    <a:avLst/>
                  </a:prstGeom>
                  <a:solidFill>
                    <a:srgbClr val="9685A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93" name="Rectangle 165"/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2142"/>
                    <a:ext cx="3" cy="357"/>
                  </a:xfrm>
                  <a:prstGeom prst="rect">
                    <a:avLst/>
                  </a:prstGeom>
                  <a:solidFill>
                    <a:srgbClr val="947FA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94" name="Rectangle 166"/>
                  <p:cNvSpPr>
                    <a:spLocks noChangeArrowheads="1"/>
                  </p:cNvSpPr>
                  <p:nvPr/>
                </p:nvSpPr>
                <p:spPr bwMode="auto">
                  <a:xfrm>
                    <a:off x="4419" y="2142"/>
                    <a:ext cx="4" cy="357"/>
                  </a:xfrm>
                  <a:prstGeom prst="rect">
                    <a:avLst/>
                  </a:prstGeom>
                  <a:solidFill>
                    <a:srgbClr val="9279A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95" name="Rectangle 167"/>
                  <p:cNvSpPr>
                    <a:spLocks noChangeArrowheads="1"/>
                  </p:cNvSpPr>
                  <p:nvPr/>
                </p:nvSpPr>
                <p:spPr bwMode="auto">
                  <a:xfrm>
                    <a:off x="4423" y="2142"/>
                    <a:ext cx="3" cy="357"/>
                  </a:xfrm>
                  <a:prstGeom prst="rect">
                    <a:avLst/>
                  </a:prstGeom>
                  <a:solidFill>
                    <a:srgbClr val="91739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96" name="Rectangle 168"/>
                  <p:cNvSpPr>
                    <a:spLocks noChangeArrowheads="1"/>
                  </p:cNvSpPr>
                  <p:nvPr/>
                </p:nvSpPr>
                <p:spPr bwMode="auto">
                  <a:xfrm>
                    <a:off x="4426" y="2142"/>
                    <a:ext cx="4" cy="357"/>
                  </a:xfrm>
                  <a:prstGeom prst="rect">
                    <a:avLst/>
                  </a:prstGeom>
                  <a:solidFill>
                    <a:srgbClr val="8F6E9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97" name="Rectangle 169"/>
                  <p:cNvSpPr>
                    <a:spLocks noChangeArrowheads="1"/>
                  </p:cNvSpPr>
                  <p:nvPr/>
                </p:nvSpPr>
                <p:spPr bwMode="auto">
                  <a:xfrm>
                    <a:off x="4430" y="2142"/>
                    <a:ext cx="3" cy="357"/>
                  </a:xfrm>
                  <a:prstGeom prst="rect">
                    <a:avLst/>
                  </a:prstGeom>
                  <a:solidFill>
                    <a:srgbClr val="8E689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98" name="Rectangle 170"/>
                  <p:cNvSpPr>
                    <a:spLocks noChangeArrowheads="1"/>
                  </p:cNvSpPr>
                  <p:nvPr/>
                </p:nvSpPr>
                <p:spPr bwMode="auto">
                  <a:xfrm>
                    <a:off x="4433" y="2142"/>
                    <a:ext cx="3" cy="357"/>
                  </a:xfrm>
                  <a:prstGeom prst="rect">
                    <a:avLst/>
                  </a:prstGeom>
                  <a:solidFill>
                    <a:srgbClr val="8C629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999" name="Rectangle 171"/>
                  <p:cNvSpPr>
                    <a:spLocks noChangeArrowheads="1"/>
                  </p:cNvSpPr>
                  <p:nvPr/>
                </p:nvSpPr>
                <p:spPr bwMode="auto">
                  <a:xfrm>
                    <a:off x="4436" y="2142"/>
                    <a:ext cx="4" cy="357"/>
                  </a:xfrm>
                  <a:prstGeom prst="rect">
                    <a:avLst/>
                  </a:prstGeom>
                  <a:solidFill>
                    <a:srgbClr val="8B5C9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00" name="Rectangle 172"/>
                  <p:cNvSpPr>
                    <a:spLocks noChangeArrowheads="1"/>
                  </p:cNvSpPr>
                  <p:nvPr/>
                </p:nvSpPr>
                <p:spPr bwMode="auto">
                  <a:xfrm>
                    <a:off x="4440" y="2142"/>
                    <a:ext cx="3" cy="357"/>
                  </a:xfrm>
                  <a:prstGeom prst="rect">
                    <a:avLst/>
                  </a:prstGeom>
                  <a:solidFill>
                    <a:srgbClr val="8A579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01" name="Rectangle 173"/>
                  <p:cNvSpPr>
                    <a:spLocks noChangeArrowheads="1"/>
                  </p:cNvSpPr>
                  <p:nvPr/>
                </p:nvSpPr>
                <p:spPr bwMode="auto">
                  <a:xfrm>
                    <a:off x="4443" y="2142"/>
                    <a:ext cx="3" cy="357"/>
                  </a:xfrm>
                  <a:prstGeom prst="rect">
                    <a:avLst/>
                  </a:prstGeom>
                  <a:solidFill>
                    <a:srgbClr val="88519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02" name="Rectangle 174"/>
                  <p:cNvSpPr>
                    <a:spLocks noChangeArrowheads="1"/>
                  </p:cNvSpPr>
                  <p:nvPr/>
                </p:nvSpPr>
                <p:spPr bwMode="auto">
                  <a:xfrm>
                    <a:off x="4446" y="2142"/>
                    <a:ext cx="4" cy="357"/>
                  </a:xfrm>
                  <a:prstGeom prst="rect">
                    <a:avLst/>
                  </a:prstGeom>
                  <a:solidFill>
                    <a:srgbClr val="874B8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03" name="Rectangle 175"/>
                  <p:cNvSpPr>
                    <a:spLocks noChangeArrowheads="1"/>
                  </p:cNvSpPr>
                  <p:nvPr/>
                </p:nvSpPr>
                <p:spPr bwMode="auto">
                  <a:xfrm>
                    <a:off x="4450" y="2142"/>
                    <a:ext cx="3" cy="357"/>
                  </a:xfrm>
                  <a:prstGeom prst="rect">
                    <a:avLst/>
                  </a:prstGeom>
                  <a:solidFill>
                    <a:srgbClr val="86458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04" name="Rectangle 176"/>
                  <p:cNvSpPr>
                    <a:spLocks noChangeArrowheads="1"/>
                  </p:cNvSpPr>
                  <p:nvPr/>
                </p:nvSpPr>
                <p:spPr bwMode="auto">
                  <a:xfrm>
                    <a:off x="4453" y="2142"/>
                    <a:ext cx="3" cy="357"/>
                  </a:xfrm>
                  <a:prstGeom prst="rect">
                    <a:avLst/>
                  </a:prstGeom>
                  <a:solidFill>
                    <a:srgbClr val="85408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05" name="Rectangle 177"/>
                  <p:cNvSpPr>
                    <a:spLocks noChangeArrowheads="1"/>
                  </p:cNvSpPr>
                  <p:nvPr/>
                </p:nvSpPr>
                <p:spPr bwMode="auto">
                  <a:xfrm>
                    <a:off x="4456" y="2142"/>
                    <a:ext cx="4" cy="357"/>
                  </a:xfrm>
                  <a:prstGeom prst="rect">
                    <a:avLst/>
                  </a:prstGeom>
                  <a:solidFill>
                    <a:srgbClr val="843A8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06" name="Rectangle 178"/>
                  <p:cNvSpPr>
                    <a:spLocks noChangeArrowheads="1"/>
                  </p:cNvSpPr>
                  <p:nvPr/>
                </p:nvSpPr>
                <p:spPr bwMode="auto">
                  <a:xfrm>
                    <a:off x="4460" y="2142"/>
                    <a:ext cx="3" cy="357"/>
                  </a:xfrm>
                  <a:prstGeom prst="rect">
                    <a:avLst/>
                  </a:prstGeom>
                  <a:solidFill>
                    <a:srgbClr val="83348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07" name="Rectangle 179"/>
                  <p:cNvSpPr>
                    <a:spLocks noChangeArrowheads="1"/>
                  </p:cNvSpPr>
                  <p:nvPr/>
                </p:nvSpPr>
                <p:spPr bwMode="auto">
                  <a:xfrm>
                    <a:off x="4463" y="2142"/>
                    <a:ext cx="3" cy="357"/>
                  </a:xfrm>
                  <a:prstGeom prst="rect">
                    <a:avLst/>
                  </a:prstGeom>
                  <a:solidFill>
                    <a:srgbClr val="832F8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08" name="Rectangle 180"/>
                  <p:cNvSpPr>
                    <a:spLocks noChangeArrowheads="1"/>
                  </p:cNvSpPr>
                  <p:nvPr/>
                </p:nvSpPr>
                <p:spPr bwMode="auto">
                  <a:xfrm>
                    <a:off x="4466" y="2142"/>
                    <a:ext cx="4" cy="357"/>
                  </a:xfrm>
                  <a:prstGeom prst="rect">
                    <a:avLst/>
                  </a:prstGeom>
                  <a:solidFill>
                    <a:srgbClr val="82288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09" name="Rectangle 181"/>
                  <p:cNvSpPr>
                    <a:spLocks noChangeArrowheads="1"/>
                  </p:cNvSpPr>
                  <p:nvPr/>
                </p:nvSpPr>
                <p:spPr bwMode="auto">
                  <a:xfrm>
                    <a:off x="4470" y="2142"/>
                    <a:ext cx="3" cy="357"/>
                  </a:xfrm>
                  <a:prstGeom prst="rect">
                    <a:avLst/>
                  </a:prstGeom>
                  <a:solidFill>
                    <a:srgbClr val="811D8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10" name="Rectangle 182"/>
                  <p:cNvSpPr>
                    <a:spLocks noChangeArrowheads="1"/>
                  </p:cNvSpPr>
                  <p:nvPr/>
                </p:nvSpPr>
                <p:spPr bwMode="auto">
                  <a:xfrm>
                    <a:off x="4473" y="2142"/>
                    <a:ext cx="3" cy="357"/>
                  </a:xfrm>
                  <a:prstGeom prst="rect">
                    <a:avLst/>
                  </a:prstGeom>
                  <a:solidFill>
                    <a:srgbClr val="81118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11" name="Rectangle 183"/>
                  <p:cNvSpPr>
                    <a:spLocks noChangeArrowheads="1"/>
                  </p:cNvSpPr>
                  <p:nvPr/>
                </p:nvSpPr>
                <p:spPr bwMode="auto">
                  <a:xfrm>
                    <a:off x="4476" y="2142"/>
                    <a:ext cx="4" cy="357"/>
                  </a:xfrm>
                  <a:prstGeom prst="rect">
                    <a:avLst/>
                  </a:prstGeom>
                  <a:solidFill>
                    <a:srgbClr val="80068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12" name="Rectangle 184"/>
                  <p:cNvSpPr>
                    <a:spLocks noChangeArrowheads="1"/>
                  </p:cNvSpPr>
                  <p:nvPr/>
                </p:nvSpPr>
                <p:spPr bwMode="auto">
                  <a:xfrm>
                    <a:off x="4470" y="2159"/>
                    <a:ext cx="197" cy="35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13" name="Rectangle 185"/>
                  <p:cNvSpPr>
                    <a:spLocks noChangeArrowheads="1"/>
                  </p:cNvSpPr>
                  <p:nvPr/>
                </p:nvSpPr>
                <p:spPr bwMode="auto">
                  <a:xfrm>
                    <a:off x="4976" y="2142"/>
                    <a:ext cx="3" cy="127"/>
                  </a:xfrm>
                  <a:prstGeom prst="rect">
                    <a:avLst/>
                  </a:prstGeom>
                  <a:solidFill>
                    <a:srgbClr val="CC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14" name="Rectangle 186"/>
                  <p:cNvSpPr>
                    <a:spLocks noChangeArrowheads="1"/>
                  </p:cNvSpPr>
                  <p:nvPr/>
                </p:nvSpPr>
                <p:spPr bwMode="auto">
                  <a:xfrm>
                    <a:off x="4979" y="2142"/>
                    <a:ext cx="4" cy="127"/>
                  </a:xfrm>
                  <a:prstGeom prst="rect">
                    <a:avLst/>
                  </a:prstGeom>
                  <a:solidFill>
                    <a:srgbClr val="CCFEF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15" name="Rectangle 187"/>
                  <p:cNvSpPr>
                    <a:spLocks noChangeArrowheads="1"/>
                  </p:cNvSpPr>
                  <p:nvPr/>
                </p:nvSpPr>
                <p:spPr bwMode="auto">
                  <a:xfrm>
                    <a:off x="4983" y="2142"/>
                    <a:ext cx="3" cy="127"/>
                  </a:xfrm>
                  <a:prstGeom prst="rect">
                    <a:avLst/>
                  </a:prstGeom>
                  <a:solidFill>
                    <a:srgbClr val="CBFEF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16" name="Rectangle 188"/>
                  <p:cNvSpPr>
                    <a:spLocks noChangeArrowheads="1"/>
                  </p:cNvSpPr>
                  <p:nvPr/>
                </p:nvSpPr>
                <p:spPr bwMode="auto">
                  <a:xfrm>
                    <a:off x="4986" y="2142"/>
                    <a:ext cx="3" cy="127"/>
                  </a:xfrm>
                  <a:prstGeom prst="rect">
                    <a:avLst/>
                  </a:prstGeom>
                  <a:solidFill>
                    <a:srgbClr val="CBFDF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17" name="Rectangle 189"/>
                  <p:cNvSpPr>
                    <a:spLocks noChangeArrowheads="1"/>
                  </p:cNvSpPr>
                  <p:nvPr/>
                </p:nvSpPr>
                <p:spPr bwMode="auto">
                  <a:xfrm>
                    <a:off x="4989" y="2142"/>
                    <a:ext cx="4" cy="127"/>
                  </a:xfrm>
                  <a:prstGeom prst="rect">
                    <a:avLst/>
                  </a:prstGeom>
                  <a:solidFill>
                    <a:srgbClr val="CBFCF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18" name="Rectangle 190"/>
                  <p:cNvSpPr>
                    <a:spLocks noChangeArrowheads="1"/>
                  </p:cNvSpPr>
                  <p:nvPr/>
                </p:nvSpPr>
                <p:spPr bwMode="auto">
                  <a:xfrm>
                    <a:off x="4993" y="2142"/>
                    <a:ext cx="3" cy="127"/>
                  </a:xfrm>
                  <a:prstGeom prst="rect">
                    <a:avLst/>
                  </a:prstGeom>
                  <a:solidFill>
                    <a:srgbClr val="CAFCF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19" name="Rectangle 191"/>
                  <p:cNvSpPr>
                    <a:spLocks noChangeArrowheads="1"/>
                  </p:cNvSpPr>
                  <p:nvPr/>
                </p:nvSpPr>
                <p:spPr bwMode="auto">
                  <a:xfrm>
                    <a:off x="4996" y="2142"/>
                    <a:ext cx="3" cy="127"/>
                  </a:xfrm>
                  <a:prstGeom prst="rect">
                    <a:avLst/>
                  </a:prstGeom>
                  <a:solidFill>
                    <a:srgbClr val="C9FBF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20" name="Rectangle 192"/>
                  <p:cNvSpPr>
                    <a:spLocks noChangeArrowheads="1"/>
                  </p:cNvSpPr>
                  <p:nvPr/>
                </p:nvSpPr>
                <p:spPr bwMode="auto">
                  <a:xfrm>
                    <a:off x="4999" y="2142"/>
                    <a:ext cx="4" cy="127"/>
                  </a:xfrm>
                  <a:prstGeom prst="rect">
                    <a:avLst/>
                  </a:prstGeom>
                  <a:solidFill>
                    <a:srgbClr val="C9FAF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21" name="Rectangle 193"/>
                  <p:cNvSpPr>
                    <a:spLocks noChangeArrowheads="1"/>
                  </p:cNvSpPr>
                  <p:nvPr/>
                </p:nvSpPr>
                <p:spPr bwMode="auto">
                  <a:xfrm>
                    <a:off x="5003" y="2142"/>
                    <a:ext cx="3" cy="127"/>
                  </a:xfrm>
                  <a:prstGeom prst="rect">
                    <a:avLst/>
                  </a:prstGeom>
                  <a:solidFill>
                    <a:srgbClr val="C8F8F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22" name="Rectangle 194"/>
                  <p:cNvSpPr>
                    <a:spLocks noChangeArrowheads="1"/>
                  </p:cNvSpPr>
                  <p:nvPr/>
                </p:nvSpPr>
                <p:spPr bwMode="auto">
                  <a:xfrm>
                    <a:off x="5006" y="2142"/>
                    <a:ext cx="3" cy="127"/>
                  </a:xfrm>
                  <a:prstGeom prst="rect">
                    <a:avLst/>
                  </a:prstGeom>
                  <a:solidFill>
                    <a:srgbClr val="C8F7F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23" name="Rectangle 195"/>
                  <p:cNvSpPr>
                    <a:spLocks noChangeArrowheads="1"/>
                  </p:cNvSpPr>
                  <p:nvPr/>
                </p:nvSpPr>
                <p:spPr bwMode="auto">
                  <a:xfrm>
                    <a:off x="5009" y="2142"/>
                    <a:ext cx="4" cy="127"/>
                  </a:xfrm>
                  <a:prstGeom prst="rect">
                    <a:avLst/>
                  </a:prstGeom>
                  <a:solidFill>
                    <a:srgbClr val="C7F6F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24" name="Rectangle 196"/>
                  <p:cNvSpPr>
                    <a:spLocks noChangeArrowheads="1"/>
                  </p:cNvSpPr>
                  <p:nvPr/>
                </p:nvSpPr>
                <p:spPr bwMode="auto">
                  <a:xfrm>
                    <a:off x="5013" y="2142"/>
                    <a:ext cx="3" cy="127"/>
                  </a:xfrm>
                  <a:prstGeom prst="rect">
                    <a:avLst/>
                  </a:prstGeom>
                  <a:solidFill>
                    <a:srgbClr val="C7F4F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25" name="Rectangle 197"/>
                  <p:cNvSpPr>
                    <a:spLocks noChangeArrowheads="1"/>
                  </p:cNvSpPr>
                  <p:nvPr/>
                </p:nvSpPr>
                <p:spPr bwMode="auto">
                  <a:xfrm>
                    <a:off x="5016" y="2142"/>
                    <a:ext cx="3" cy="127"/>
                  </a:xfrm>
                  <a:prstGeom prst="rect">
                    <a:avLst/>
                  </a:prstGeom>
                  <a:solidFill>
                    <a:srgbClr val="C5F2F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26" name="Rectangle 198"/>
                  <p:cNvSpPr>
                    <a:spLocks noChangeArrowheads="1"/>
                  </p:cNvSpPr>
                  <p:nvPr/>
                </p:nvSpPr>
                <p:spPr bwMode="auto">
                  <a:xfrm>
                    <a:off x="5019" y="2142"/>
                    <a:ext cx="4" cy="127"/>
                  </a:xfrm>
                  <a:prstGeom prst="rect">
                    <a:avLst/>
                  </a:prstGeom>
                  <a:solidFill>
                    <a:srgbClr val="C4F0F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27" name="Rectangle 199"/>
                  <p:cNvSpPr>
                    <a:spLocks noChangeArrowheads="1"/>
                  </p:cNvSpPr>
                  <p:nvPr/>
                </p:nvSpPr>
                <p:spPr bwMode="auto">
                  <a:xfrm>
                    <a:off x="5023" y="2142"/>
                    <a:ext cx="3" cy="127"/>
                  </a:xfrm>
                  <a:prstGeom prst="rect">
                    <a:avLst/>
                  </a:prstGeom>
                  <a:solidFill>
                    <a:srgbClr val="C3EEF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28" name="Rectangle 200"/>
                  <p:cNvSpPr>
                    <a:spLocks noChangeArrowheads="1"/>
                  </p:cNvSpPr>
                  <p:nvPr/>
                </p:nvSpPr>
                <p:spPr bwMode="auto">
                  <a:xfrm>
                    <a:off x="5026" y="2142"/>
                    <a:ext cx="3" cy="127"/>
                  </a:xfrm>
                  <a:prstGeom prst="rect">
                    <a:avLst/>
                  </a:prstGeom>
                  <a:solidFill>
                    <a:srgbClr val="C2ECF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29" name="Rectangle 201"/>
                  <p:cNvSpPr>
                    <a:spLocks noChangeArrowheads="1"/>
                  </p:cNvSpPr>
                  <p:nvPr/>
                </p:nvSpPr>
                <p:spPr bwMode="auto">
                  <a:xfrm>
                    <a:off x="5029" y="2142"/>
                    <a:ext cx="4" cy="127"/>
                  </a:xfrm>
                  <a:prstGeom prst="rect">
                    <a:avLst/>
                  </a:prstGeom>
                  <a:solidFill>
                    <a:srgbClr val="C1EAE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30" name="Rectangle 202"/>
                  <p:cNvSpPr>
                    <a:spLocks noChangeArrowheads="1"/>
                  </p:cNvSpPr>
                  <p:nvPr/>
                </p:nvSpPr>
                <p:spPr bwMode="auto">
                  <a:xfrm>
                    <a:off x="5033" y="2142"/>
                    <a:ext cx="3" cy="127"/>
                  </a:xfrm>
                  <a:prstGeom prst="rect">
                    <a:avLst/>
                  </a:prstGeom>
                  <a:solidFill>
                    <a:srgbClr val="C0E7E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31" name="Rectangle 203"/>
                  <p:cNvSpPr>
                    <a:spLocks noChangeArrowheads="1"/>
                  </p:cNvSpPr>
                  <p:nvPr/>
                </p:nvSpPr>
                <p:spPr bwMode="auto">
                  <a:xfrm>
                    <a:off x="5036" y="2142"/>
                    <a:ext cx="3" cy="127"/>
                  </a:xfrm>
                  <a:prstGeom prst="rect">
                    <a:avLst/>
                  </a:prstGeom>
                  <a:solidFill>
                    <a:srgbClr val="BFE5E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518" name="Group 405"/>
                <p:cNvGrpSpPr>
                  <a:grpSpLocks/>
                </p:cNvGrpSpPr>
                <p:nvPr/>
              </p:nvGrpSpPr>
              <p:grpSpPr bwMode="auto">
                <a:xfrm>
                  <a:off x="3089" y="1915"/>
                  <a:ext cx="2272" cy="1349"/>
                  <a:chOff x="3089" y="1915"/>
                  <a:chExt cx="2272" cy="1349"/>
                </a:xfrm>
              </p:grpSpPr>
              <p:sp>
                <p:nvSpPr>
                  <p:cNvPr id="632" name="Rectangle 205"/>
                  <p:cNvSpPr>
                    <a:spLocks noChangeArrowheads="1"/>
                  </p:cNvSpPr>
                  <p:nvPr/>
                </p:nvSpPr>
                <p:spPr bwMode="auto">
                  <a:xfrm>
                    <a:off x="5039" y="2142"/>
                    <a:ext cx="4" cy="127"/>
                  </a:xfrm>
                  <a:prstGeom prst="rect">
                    <a:avLst/>
                  </a:prstGeom>
                  <a:solidFill>
                    <a:srgbClr val="BDE2E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33" name="Rectangle 206"/>
                  <p:cNvSpPr>
                    <a:spLocks noChangeArrowheads="1"/>
                  </p:cNvSpPr>
                  <p:nvPr/>
                </p:nvSpPr>
                <p:spPr bwMode="auto">
                  <a:xfrm>
                    <a:off x="5043" y="2142"/>
                    <a:ext cx="3" cy="127"/>
                  </a:xfrm>
                  <a:prstGeom prst="rect">
                    <a:avLst/>
                  </a:prstGeom>
                  <a:solidFill>
                    <a:srgbClr val="BCDEE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34" name="Rectangle 207"/>
                  <p:cNvSpPr>
                    <a:spLocks noChangeArrowheads="1"/>
                  </p:cNvSpPr>
                  <p:nvPr/>
                </p:nvSpPr>
                <p:spPr bwMode="auto">
                  <a:xfrm>
                    <a:off x="5046" y="2142"/>
                    <a:ext cx="4" cy="127"/>
                  </a:xfrm>
                  <a:prstGeom prst="rect">
                    <a:avLst/>
                  </a:prstGeom>
                  <a:solidFill>
                    <a:srgbClr val="BADBE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35" name="Rectangle 208"/>
                  <p:cNvSpPr>
                    <a:spLocks noChangeArrowheads="1"/>
                  </p:cNvSpPr>
                  <p:nvPr/>
                </p:nvSpPr>
                <p:spPr bwMode="auto">
                  <a:xfrm>
                    <a:off x="5050" y="2142"/>
                    <a:ext cx="3" cy="127"/>
                  </a:xfrm>
                  <a:prstGeom prst="rect">
                    <a:avLst/>
                  </a:prstGeom>
                  <a:solidFill>
                    <a:srgbClr val="B8D8E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36" name="Rectangle 209"/>
                  <p:cNvSpPr>
                    <a:spLocks noChangeArrowheads="1"/>
                  </p:cNvSpPr>
                  <p:nvPr/>
                </p:nvSpPr>
                <p:spPr bwMode="auto">
                  <a:xfrm>
                    <a:off x="5053" y="2142"/>
                    <a:ext cx="3" cy="127"/>
                  </a:xfrm>
                  <a:prstGeom prst="rect">
                    <a:avLst/>
                  </a:prstGeom>
                  <a:solidFill>
                    <a:srgbClr val="B7D4D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37" name="Rectangle 210"/>
                  <p:cNvSpPr>
                    <a:spLocks noChangeArrowheads="1"/>
                  </p:cNvSpPr>
                  <p:nvPr/>
                </p:nvSpPr>
                <p:spPr bwMode="auto">
                  <a:xfrm>
                    <a:off x="5056" y="2142"/>
                    <a:ext cx="4" cy="127"/>
                  </a:xfrm>
                  <a:prstGeom prst="rect">
                    <a:avLst/>
                  </a:prstGeom>
                  <a:solidFill>
                    <a:srgbClr val="B5D0D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38" name="Rectangle 211"/>
                  <p:cNvSpPr>
                    <a:spLocks noChangeArrowheads="1"/>
                  </p:cNvSpPr>
                  <p:nvPr/>
                </p:nvSpPr>
                <p:spPr bwMode="auto">
                  <a:xfrm>
                    <a:off x="5060" y="2142"/>
                    <a:ext cx="3" cy="127"/>
                  </a:xfrm>
                  <a:prstGeom prst="rect">
                    <a:avLst/>
                  </a:prstGeom>
                  <a:solidFill>
                    <a:srgbClr val="B4CCD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39" name="Rectangle 212"/>
                  <p:cNvSpPr>
                    <a:spLocks noChangeArrowheads="1"/>
                  </p:cNvSpPr>
                  <p:nvPr/>
                </p:nvSpPr>
                <p:spPr bwMode="auto">
                  <a:xfrm>
                    <a:off x="5063" y="2142"/>
                    <a:ext cx="3" cy="127"/>
                  </a:xfrm>
                  <a:prstGeom prst="rect">
                    <a:avLst/>
                  </a:prstGeom>
                  <a:solidFill>
                    <a:srgbClr val="B2C8D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40" name="Rectangle 213"/>
                  <p:cNvSpPr>
                    <a:spLocks noChangeArrowheads="1"/>
                  </p:cNvSpPr>
                  <p:nvPr/>
                </p:nvSpPr>
                <p:spPr bwMode="auto">
                  <a:xfrm>
                    <a:off x="5066" y="2142"/>
                    <a:ext cx="4" cy="127"/>
                  </a:xfrm>
                  <a:prstGeom prst="rect">
                    <a:avLst/>
                  </a:prstGeom>
                  <a:solidFill>
                    <a:srgbClr val="AFC3D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41" name="Rectangle 214"/>
                  <p:cNvSpPr>
                    <a:spLocks noChangeArrowheads="1"/>
                  </p:cNvSpPr>
                  <p:nvPr/>
                </p:nvSpPr>
                <p:spPr bwMode="auto">
                  <a:xfrm>
                    <a:off x="5070" y="2142"/>
                    <a:ext cx="3" cy="127"/>
                  </a:xfrm>
                  <a:prstGeom prst="rect">
                    <a:avLst/>
                  </a:prstGeom>
                  <a:solidFill>
                    <a:srgbClr val="ADBFC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42" name="Rectangle 215"/>
                  <p:cNvSpPr>
                    <a:spLocks noChangeArrowheads="1"/>
                  </p:cNvSpPr>
                  <p:nvPr/>
                </p:nvSpPr>
                <p:spPr bwMode="auto">
                  <a:xfrm>
                    <a:off x="5073" y="2142"/>
                    <a:ext cx="3" cy="127"/>
                  </a:xfrm>
                  <a:prstGeom prst="rect">
                    <a:avLst/>
                  </a:prstGeom>
                  <a:solidFill>
                    <a:srgbClr val="ABBAC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43" name="Rectangle 216"/>
                  <p:cNvSpPr>
                    <a:spLocks noChangeArrowheads="1"/>
                  </p:cNvSpPr>
                  <p:nvPr/>
                </p:nvSpPr>
                <p:spPr bwMode="auto">
                  <a:xfrm>
                    <a:off x="5076" y="2142"/>
                    <a:ext cx="4" cy="127"/>
                  </a:xfrm>
                  <a:prstGeom prst="rect">
                    <a:avLst/>
                  </a:prstGeom>
                  <a:solidFill>
                    <a:srgbClr val="A9B5C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44" name="Rectangle 217"/>
                  <p:cNvSpPr>
                    <a:spLocks noChangeArrowheads="1"/>
                  </p:cNvSpPr>
                  <p:nvPr/>
                </p:nvSpPr>
                <p:spPr bwMode="auto">
                  <a:xfrm>
                    <a:off x="5080" y="2142"/>
                    <a:ext cx="3" cy="127"/>
                  </a:xfrm>
                  <a:prstGeom prst="rect">
                    <a:avLst/>
                  </a:prstGeom>
                  <a:solidFill>
                    <a:srgbClr val="A7B0C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45" name="Rectangle 218"/>
                  <p:cNvSpPr>
                    <a:spLocks noChangeArrowheads="1"/>
                  </p:cNvSpPr>
                  <p:nvPr/>
                </p:nvSpPr>
                <p:spPr bwMode="auto">
                  <a:xfrm>
                    <a:off x="5083" y="2142"/>
                    <a:ext cx="3" cy="127"/>
                  </a:xfrm>
                  <a:prstGeom prst="rect">
                    <a:avLst/>
                  </a:prstGeom>
                  <a:solidFill>
                    <a:srgbClr val="A5ABC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46" name="Rectangle 219"/>
                  <p:cNvSpPr>
                    <a:spLocks noChangeArrowheads="1"/>
                  </p:cNvSpPr>
                  <p:nvPr/>
                </p:nvSpPr>
                <p:spPr bwMode="auto">
                  <a:xfrm>
                    <a:off x="5086" y="2142"/>
                    <a:ext cx="4" cy="127"/>
                  </a:xfrm>
                  <a:prstGeom prst="rect">
                    <a:avLst/>
                  </a:prstGeom>
                  <a:solidFill>
                    <a:srgbClr val="A2A6B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47" name="Rectangle 220"/>
                  <p:cNvSpPr>
                    <a:spLocks noChangeArrowheads="1"/>
                  </p:cNvSpPr>
                  <p:nvPr/>
                </p:nvSpPr>
                <p:spPr bwMode="auto">
                  <a:xfrm>
                    <a:off x="5090" y="2142"/>
                    <a:ext cx="3" cy="127"/>
                  </a:xfrm>
                  <a:prstGeom prst="rect">
                    <a:avLst/>
                  </a:prstGeom>
                  <a:solidFill>
                    <a:srgbClr val="A1A1B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48" name="Rectangle 221"/>
                  <p:cNvSpPr>
                    <a:spLocks noChangeArrowheads="1"/>
                  </p:cNvSpPr>
                  <p:nvPr/>
                </p:nvSpPr>
                <p:spPr bwMode="auto">
                  <a:xfrm>
                    <a:off x="5093" y="2142"/>
                    <a:ext cx="3" cy="127"/>
                  </a:xfrm>
                  <a:prstGeom prst="rect">
                    <a:avLst/>
                  </a:prstGeom>
                  <a:solidFill>
                    <a:srgbClr val="9F9BB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49" name="Rectangle 222"/>
                  <p:cNvSpPr>
                    <a:spLocks noChangeArrowheads="1"/>
                  </p:cNvSpPr>
                  <p:nvPr/>
                </p:nvSpPr>
                <p:spPr bwMode="auto">
                  <a:xfrm>
                    <a:off x="5096" y="2142"/>
                    <a:ext cx="4" cy="127"/>
                  </a:xfrm>
                  <a:prstGeom prst="rect">
                    <a:avLst/>
                  </a:prstGeom>
                  <a:solidFill>
                    <a:srgbClr val="9D95B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50" name="Rectangle 223"/>
                  <p:cNvSpPr>
                    <a:spLocks noChangeArrowheads="1"/>
                  </p:cNvSpPr>
                  <p:nvPr/>
                </p:nvSpPr>
                <p:spPr bwMode="auto">
                  <a:xfrm>
                    <a:off x="5100" y="2142"/>
                    <a:ext cx="3" cy="127"/>
                  </a:xfrm>
                  <a:prstGeom prst="rect">
                    <a:avLst/>
                  </a:prstGeom>
                  <a:solidFill>
                    <a:srgbClr val="9B90B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51" name="Rectangle 224"/>
                  <p:cNvSpPr>
                    <a:spLocks noChangeArrowheads="1"/>
                  </p:cNvSpPr>
                  <p:nvPr/>
                </p:nvSpPr>
                <p:spPr bwMode="auto">
                  <a:xfrm>
                    <a:off x="5103" y="2142"/>
                    <a:ext cx="4" cy="127"/>
                  </a:xfrm>
                  <a:prstGeom prst="rect">
                    <a:avLst/>
                  </a:prstGeom>
                  <a:solidFill>
                    <a:srgbClr val="998AA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52" name="Rectangle 225"/>
                  <p:cNvSpPr>
                    <a:spLocks noChangeArrowheads="1"/>
                  </p:cNvSpPr>
                  <p:nvPr/>
                </p:nvSpPr>
                <p:spPr bwMode="auto">
                  <a:xfrm>
                    <a:off x="5107" y="2142"/>
                    <a:ext cx="3" cy="127"/>
                  </a:xfrm>
                  <a:prstGeom prst="rect">
                    <a:avLst/>
                  </a:prstGeom>
                  <a:solidFill>
                    <a:srgbClr val="9685A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53" name="Rectangle 226"/>
                  <p:cNvSpPr>
                    <a:spLocks noChangeArrowheads="1"/>
                  </p:cNvSpPr>
                  <p:nvPr/>
                </p:nvSpPr>
                <p:spPr bwMode="auto">
                  <a:xfrm>
                    <a:off x="5110" y="2142"/>
                    <a:ext cx="3" cy="127"/>
                  </a:xfrm>
                  <a:prstGeom prst="rect">
                    <a:avLst/>
                  </a:prstGeom>
                  <a:solidFill>
                    <a:srgbClr val="947FA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54" name="Rectangle 227"/>
                  <p:cNvSpPr>
                    <a:spLocks noChangeArrowheads="1"/>
                  </p:cNvSpPr>
                  <p:nvPr/>
                </p:nvSpPr>
                <p:spPr bwMode="auto">
                  <a:xfrm>
                    <a:off x="5113" y="2142"/>
                    <a:ext cx="4" cy="127"/>
                  </a:xfrm>
                  <a:prstGeom prst="rect">
                    <a:avLst/>
                  </a:prstGeom>
                  <a:solidFill>
                    <a:srgbClr val="9279A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55" name="Rectangle 228"/>
                  <p:cNvSpPr>
                    <a:spLocks noChangeArrowheads="1"/>
                  </p:cNvSpPr>
                  <p:nvPr/>
                </p:nvSpPr>
                <p:spPr bwMode="auto">
                  <a:xfrm>
                    <a:off x="5117" y="2142"/>
                    <a:ext cx="3" cy="127"/>
                  </a:xfrm>
                  <a:prstGeom prst="rect">
                    <a:avLst/>
                  </a:prstGeom>
                  <a:solidFill>
                    <a:srgbClr val="91739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56" name="Rectangle 229"/>
                  <p:cNvSpPr>
                    <a:spLocks noChangeArrowheads="1"/>
                  </p:cNvSpPr>
                  <p:nvPr/>
                </p:nvSpPr>
                <p:spPr bwMode="auto">
                  <a:xfrm>
                    <a:off x="5120" y="2142"/>
                    <a:ext cx="3" cy="127"/>
                  </a:xfrm>
                  <a:prstGeom prst="rect">
                    <a:avLst/>
                  </a:prstGeom>
                  <a:solidFill>
                    <a:srgbClr val="8F6E9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57" name="Rectangle 230"/>
                  <p:cNvSpPr>
                    <a:spLocks noChangeArrowheads="1"/>
                  </p:cNvSpPr>
                  <p:nvPr/>
                </p:nvSpPr>
                <p:spPr bwMode="auto">
                  <a:xfrm>
                    <a:off x="5123" y="2142"/>
                    <a:ext cx="4" cy="127"/>
                  </a:xfrm>
                  <a:prstGeom prst="rect">
                    <a:avLst/>
                  </a:prstGeom>
                  <a:solidFill>
                    <a:srgbClr val="8E689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58" name="Rectangle 231"/>
                  <p:cNvSpPr>
                    <a:spLocks noChangeArrowheads="1"/>
                  </p:cNvSpPr>
                  <p:nvPr/>
                </p:nvSpPr>
                <p:spPr bwMode="auto">
                  <a:xfrm>
                    <a:off x="5127" y="2142"/>
                    <a:ext cx="3" cy="127"/>
                  </a:xfrm>
                  <a:prstGeom prst="rect">
                    <a:avLst/>
                  </a:prstGeom>
                  <a:solidFill>
                    <a:srgbClr val="8C629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59" name="Rectangle 232"/>
                  <p:cNvSpPr>
                    <a:spLocks noChangeArrowheads="1"/>
                  </p:cNvSpPr>
                  <p:nvPr/>
                </p:nvSpPr>
                <p:spPr bwMode="auto">
                  <a:xfrm>
                    <a:off x="5130" y="2142"/>
                    <a:ext cx="3" cy="127"/>
                  </a:xfrm>
                  <a:prstGeom prst="rect">
                    <a:avLst/>
                  </a:prstGeom>
                  <a:solidFill>
                    <a:srgbClr val="8B5C9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60" name="Rectangle 233"/>
                  <p:cNvSpPr>
                    <a:spLocks noChangeArrowheads="1"/>
                  </p:cNvSpPr>
                  <p:nvPr/>
                </p:nvSpPr>
                <p:spPr bwMode="auto">
                  <a:xfrm>
                    <a:off x="5133" y="2142"/>
                    <a:ext cx="4" cy="127"/>
                  </a:xfrm>
                  <a:prstGeom prst="rect">
                    <a:avLst/>
                  </a:prstGeom>
                  <a:solidFill>
                    <a:srgbClr val="8A579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61" name="Rectangle 234"/>
                  <p:cNvSpPr>
                    <a:spLocks noChangeArrowheads="1"/>
                  </p:cNvSpPr>
                  <p:nvPr/>
                </p:nvSpPr>
                <p:spPr bwMode="auto">
                  <a:xfrm>
                    <a:off x="5137" y="2142"/>
                    <a:ext cx="3" cy="127"/>
                  </a:xfrm>
                  <a:prstGeom prst="rect">
                    <a:avLst/>
                  </a:prstGeom>
                  <a:solidFill>
                    <a:srgbClr val="88519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62" name="Rectangle 235"/>
                  <p:cNvSpPr>
                    <a:spLocks noChangeArrowheads="1"/>
                  </p:cNvSpPr>
                  <p:nvPr/>
                </p:nvSpPr>
                <p:spPr bwMode="auto">
                  <a:xfrm>
                    <a:off x="5140" y="2142"/>
                    <a:ext cx="3" cy="127"/>
                  </a:xfrm>
                  <a:prstGeom prst="rect">
                    <a:avLst/>
                  </a:prstGeom>
                  <a:solidFill>
                    <a:srgbClr val="874B8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63" name="Rectangle 236"/>
                  <p:cNvSpPr>
                    <a:spLocks noChangeArrowheads="1"/>
                  </p:cNvSpPr>
                  <p:nvPr/>
                </p:nvSpPr>
                <p:spPr bwMode="auto">
                  <a:xfrm>
                    <a:off x="5143" y="2142"/>
                    <a:ext cx="4" cy="127"/>
                  </a:xfrm>
                  <a:prstGeom prst="rect">
                    <a:avLst/>
                  </a:prstGeom>
                  <a:solidFill>
                    <a:srgbClr val="86458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64" name="Rectangle 237"/>
                  <p:cNvSpPr>
                    <a:spLocks noChangeArrowheads="1"/>
                  </p:cNvSpPr>
                  <p:nvPr/>
                </p:nvSpPr>
                <p:spPr bwMode="auto">
                  <a:xfrm>
                    <a:off x="5147" y="2142"/>
                    <a:ext cx="3" cy="127"/>
                  </a:xfrm>
                  <a:prstGeom prst="rect">
                    <a:avLst/>
                  </a:prstGeom>
                  <a:solidFill>
                    <a:srgbClr val="85408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65" name="Rectangle 238"/>
                  <p:cNvSpPr>
                    <a:spLocks noChangeArrowheads="1"/>
                  </p:cNvSpPr>
                  <p:nvPr/>
                </p:nvSpPr>
                <p:spPr bwMode="auto">
                  <a:xfrm>
                    <a:off x="5150" y="2142"/>
                    <a:ext cx="3" cy="127"/>
                  </a:xfrm>
                  <a:prstGeom prst="rect">
                    <a:avLst/>
                  </a:prstGeom>
                  <a:solidFill>
                    <a:srgbClr val="843A8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66" name="Rectangle 239"/>
                  <p:cNvSpPr>
                    <a:spLocks noChangeArrowheads="1"/>
                  </p:cNvSpPr>
                  <p:nvPr/>
                </p:nvSpPr>
                <p:spPr bwMode="auto">
                  <a:xfrm>
                    <a:off x="5153" y="2142"/>
                    <a:ext cx="4" cy="127"/>
                  </a:xfrm>
                  <a:prstGeom prst="rect">
                    <a:avLst/>
                  </a:prstGeom>
                  <a:solidFill>
                    <a:srgbClr val="83348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67" name="Rectangle 240"/>
                  <p:cNvSpPr>
                    <a:spLocks noChangeArrowheads="1"/>
                  </p:cNvSpPr>
                  <p:nvPr/>
                </p:nvSpPr>
                <p:spPr bwMode="auto">
                  <a:xfrm>
                    <a:off x="5157" y="2142"/>
                    <a:ext cx="3" cy="127"/>
                  </a:xfrm>
                  <a:prstGeom prst="rect">
                    <a:avLst/>
                  </a:prstGeom>
                  <a:solidFill>
                    <a:srgbClr val="832F8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68" name="Rectangle 241"/>
                  <p:cNvSpPr>
                    <a:spLocks noChangeArrowheads="1"/>
                  </p:cNvSpPr>
                  <p:nvPr/>
                </p:nvSpPr>
                <p:spPr bwMode="auto">
                  <a:xfrm>
                    <a:off x="5160" y="2142"/>
                    <a:ext cx="3" cy="127"/>
                  </a:xfrm>
                  <a:prstGeom prst="rect">
                    <a:avLst/>
                  </a:prstGeom>
                  <a:solidFill>
                    <a:srgbClr val="82288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69" name="Rectangle 242"/>
                  <p:cNvSpPr>
                    <a:spLocks noChangeArrowheads="1"/>
                  </p:cNvSpPr>
                  <p:nvPr/>
                </p:nvSpPr>
                <p:spPr bwMode="auto">
                  <a:xfrm>
                    <a:off x="5163" y="2142"/>
                    <a:ext cx="4" cy="127"/>
                  </a:xfrm>
                  <a:prstGeom prst="rect">
                    <a:avLst/>
                  </a:prstGeom>
                  <a:solidFill>
                    <a:srgbClr val="811D8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0" name="Rectangle 243"/>
                  <p:cNvSpPr>
                    <a:spLocks noChangeArrowheads="1"/>
                  </p:cNvSpPr>
                  <p:nvPr/>
                </p:nvSpPr>
                <p:spPr bwMode="auto">
                  <a:xfrm>
                    <a:off x="5167" y="2142"/>
                    <a:ext cx="3" cy="127"/>
                  </a:xfrm>
                  <a:prstGeom prst="rect">
                    <a:avLst/>
                  </a:prstGeom>
                  <a:solidFill>
                    <a:srgbClr val="81118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1" name="Rectangle 244"/>
                  <p:cNvSpPr>
                    <a:spLocks noChangeArrowheads="1"/>
                  </p:cNvSpPr>
                  <p:nvPr/>
                </p:nvSpPr>
                <p:spPr bwMode="auto">
                  <a:xfrm>
                    <a:off x="5170" y="2142"/>
                    <a:ext cx="4" cy="127"/>
                  </a:xfrm>
                  <a:prstGeom prst="rect">
                    <a:avLst/>
                  </a:prstGeom>
                  <a:solidFill>
                    <a:srgbClr val="80068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2" name="Rectangle 245"/>
                  <p:cNvSpPr>
                    <a:spLocks noChangeArrowheads="1"/>
                  </p:cNvSpPr>
                  <p:nvPr/>
                </p:nvSpPr>
                <p:spPr bwMode="auto">
                  <a:xfrm>
                    <a:off x="5163" y="2159"/>
                    <a:ext cx="198" cy="12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" name="Rectangle 246"/>
                  <p:cNvSpPr>
                    <a:spLocks noChangeArrowheads="1"/>
                  </p:cNvSpPr>
                  <p:nvPr/>
                </p:nvSpPr>
                <p:spPr bwMode="auto">
                  <a:xfrm>
                    <a:off x="3089" y="2142"/>
                    <a:ext cx="3" cy="1105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4" name="Rectangle 247"/>
                  <p:cNvSpPr>
                    <a:spLocks noChangeArrowheads="1"/>
                  </p:cNvSpPr>
                  <p:nvPr/>
                </p:nvSpPr>
                <p:spPr bwMode="auto">
                  <a:xfrm>
                    <a:off x="3092" y="2142"/>
                    <a:ext cx="7" cy="1105"/>
                  </a:xfrm>
                  <a:prstGeom prst="rect">
                    <a:avLst/>
                  </a:prstGeom>
                  <a:solidFill>
                    <a:srgbClr val="FFFE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5" name="Rectangle 248"/>
                  <p:cNvSpPr>
                    <a:spLocks noChangeArrowheads="1"/>
                  </p:cNvSpPr>
                  <p:nvPr/>
                </p:nvSpPr>
                <p:spPr bwMode="auto">
                  <a:xfrm>
                    <a:off x="3099" y="2142"/>
                    <a:ext cx="3" cy="1105"/>
                  </a:xfrm>
                  <a:prstGeom prst="rect">
                    <a:avLst/>
                  </a:prstGeom>
                  <a:solidFill>
                    <a:srgbClr val="FFFD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6" name="Rectangle 249"/>
                  <p:cNvSpPr>
                    <a:spLocks noChangeArrowheads="1"/>
                  </p:cNvSpPr>
                  <p:nvPr/>
                </p:nvSpPr>
                <p:spPr bwMode="auto">
                  <a:xfrm>
                    <a:off x="3102" y="2142"/>
                    <a:ext cx="7" cy="1105"/>
                  </a:xfrm>
                  <a:prstGeom prst="rect">
                    <a:avLst/>
                  </a:prstGeom>
                  <a:solidFill>
                    <a:srgbClr val="FFFC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7" name="Rectangle 250"/>
                  <p:cNvSpPr>
                    <a:spLocks noChangeArrowheads="1"/>
                  </p:cNvSpPr>
                  <p:nvPr/>
                </p:nvSpPr>
                <p:spPr bwMode="auto">
                  <a:xfrm>
                    <a:off x="3109" y="2142"/>
                    <a:ext cx="3" cy="1105"/>
                  </a:xfrm>
                  <a:prstGeom prst="rect">
                    <a:avLst/>
                  </a:prstGeom>
                  <a:solidFill>
                    <a:srgbClr val="FFFB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8" name="Rectangle 251"/>
                  <p:cNvSpPr>
                    <a:spLocks noChangeArrowheads="1"/>
                  </p:cNvSpPr>
                  <p:nvPr/>
                </p:nvSpPr>
                <p:spPr bwMode="auto">
                  <a:xfrm>
                    <a:off x="3112" y="2142"/>
                    <a:ext cx="4" cy="1105"/>
                  </a:xfrm>
                  <a:prstGeom prst="rect">
                    <a:avLst/>
                  </a:prstGeom>
                  <a:solidFill>
                    <a:srgbClr val="FFFA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9" name="Rectangle 252"/>
                  <p:cNvSpPr>
                    <a:spLocks noChangeArrowheads="1"/>
                  </p:cNvSpPr>
                  <p:nvPr/>
                </p:nvSpPr>
                <p:spPr bwMode="auto">
                  <a:xfrm>
                    <a:off x="3116" y="2142"/>
                    <a:ext cx="3" cy="1105"/>
                  </a:xfrm>
                  <a:prstGeom prst="rect">
                    <a:avLst/>
                  </a:prstGeom>
                  <a:solidFill>
                    <a:srgbClr val="FFF9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80" name="Rectangle 253"/>
                  <p:cNvSpPr>
                    <a:spLocks noChangeArrowheads="1"/>
                  </p:cNvSpPr>
                  <p:nvPr/>
                </p:nvSpPr>
                <p:spPr bwMode="auto">
                  <a:xfrm>
                    <a:off x="3119" y="2142"/>
                    <a:ext cx="4" cy="1105"/>
                  </a:xfrm>
                  <a:prstGeom prst="rect">
                    <a:avLst/>
                  </a:prstGeom>
                  <a:solidFill>
                    <a:srgbClr val="FFF8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81" name="Rectangle 254"/>
                  <p:cNvSpPr>
                    <a:spLocks noChangeArrowheads="1"/>
                  </p:cNvSpPr>
                  <p:nvPr/>
                </p:nvSpPr>
                <p:spPr bwMode="auto">
                  <a:xfrm>
                    <a:off x="3123" y="2142"/>
                    <a:ext cx="3" cy="1105"/>
                  </a:xfrm>
                  <a:prstGeom prst="rect">
                    <a:avLst/>
                  </a:prstGeom>
                  <a:solidFill>
                    <a:srgbClr val="FFF7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82" name="Rectangle 255"/>
                  <p:cNvSpPr>
                    <a:spLocks noChangeArrowheads="1"/>
                  </p:cNvSpPr>
                  <p:nvPr/>
                </p:nvSpPr>
                <p:spPr bwMode="auto">
                  <a:xfrm>
                    <a:off x="3126" y="2142"/>
                    <a:ext cx="3" cy="1105"/>
                  </a:xfrm>
                  <a:prstGeom prst="rect">
                    <a:avLst/>
                  </a:prstGeom>
                  <a:solidFill>
                    <a:srgbClr val="FFF5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83" name="Rectangle 256"/>
                  <p:cNvSpPr>
                    <a:spLocks noChangeArrowheads="1"/>
                  </p:cNvSpPr>
                  <p:nvPr/>
                </p:nvSpPr>
                <p:spPr bwMode="auto">
                  <a:xfrm>
                    <a:off x="3129" y="2142"/>
                    <a:ext cx="4" cy="1105"/>
                  </a:xfrm>
                  <a:prstGeom prst="rect">
                    <a:avLst/>
                  </a:prstGeom>
                  <a:solidFill>
                    <a:srgbClr val="FFF4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84" name="Rectangle 257"/>
                  <p:cNvSpPr>
                    <a:spLocks noChangeArrowheads="1"/>
                  </p:cNvSpPr>
                  <p:nvPr/>
                </p:nvSpPr>
                <p:spPr bwMode="auto">
                  <a:xfrm>
                    <a:off x="3133" y="2142"/>
                    <a:ext cx="3" cy="1105"/>
                  </a:xfrm>
                  <a:prstGeom prst="rect">
                    <a:avLst/>
                  </a:prstGeom>
                  <a:solidFill>
                    <a:srgbClr val="FFF2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85" name="Rectangle 258"/>
                  <p:cNvSpPr>
                    <a:spLocks noChangeArrowheads="1"/>
                  </p:cNvSpPr>
                  <p:nvPr/>
                </p:nvSpPr>
                <p:spPr bwMode="auto">
                  <a:xfrm>
                    <a:off x="3136" y="2142"/>
                    <a:ext cx="3" cy="1105"/>
                  </a:xfrm>
                  <a:prstGeom prst="rect">
                    <a:avLst/>
                  </a:prstGeom>
                  <a:solidFill>
                    <a:srgbClr val="FFF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86" name="Rectangle 259"/>
                  <p:cNvSpPr>
                    <a:spLocks noChangeArrowheads="1"/>
                  </p:cNvSpPr>
                  <p:nvPr/>
                </p:nvSpPr>
                <p:spPr bwMode="auto">
                  <a:xfrm>
                    <a:off x="3139" y="2142"/>
                    <a:ext cx="4" cy="1105"/>
                  </a:xfrm>
                  <a:prstGeom prst="rect">
                    <a:avLst/>
                  </a:prstGeom>
                  <a:solidFill>
                    <a:srgbClr val="FFEE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87" name="Rectangle 260"/>
                  <p:cNvSpPr>
                    <a:spLocks noChangeArrowheads="1"/>
                  </p:cNvSpPr>
                  <p:nvPr/>
                </p:nvSpPr>
                <p:spPr bwMode="auto">
                  <a:xfrm>
                    <a:off x="3143" y="2142"/>
                    <a:ext cx="3" cy="1105"/>
                  </a:xfrm>
                  <a:prstGeom prst="rect">
                    <a:avLst/>
                  </a:prstGeom>
                  <a:solidFill>
                    <a:srgbClr val="FFEC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88" name="Rectangle 261"/>
                  <p:cNvSpPr>
                    <a:spLocks noChangeArrowheads="1"/>
                  </p:cNvSpPr>
                  <p:nvPr/>
                </p:nvSpPr>
                <p:spPr bwMode="auto">
                  <a:xfrm>
                    <a:off x="3146" y="2142"/>
                    <a:ext cx="3" cy="1105"/>
                  </a:xfrm>
                  <a:prstGeom prst="rect">
                    <a:avLst/>
                  </a:prstGeom>
                  <a:solidFill>
                    <a:srgbClr val="FFEA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89" name="Rectangle 262"/>
                  <p:cNvSpPr>
                    <a:spLocks noChangeArrowheads="1"/>
                  </p:cNvSpPr>
                  <p:nvPr/>
                </p:nvSpPr>
                <p:spPr bwMode="auto">
                  <a:xfrm>
                    <a:off x="3149" y="2142"/>
                    <a:ext cx="4" cy="1105"/>
                  </a:xfrm>
                  <a:prstGeom prst="rect">
                    <a:avLst/>
                  </a:prstGeom>
                  <a:solidFill>
                    <a:srgbClr val="FFE8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90" name="Rectangle 263"/>
                  <p:cNvSpPr>
                    <a:spLocks noChangeArrowheads="1"/>
                  </p:cNvSpPr>
                  <p:nvPr/>
                </p:nvSpPr>
                <p:spPr bwMode="auto">
                  <a:xfrm>
                    <a:off x="3153" y="2142"/>
                    <a:ext cx="3" cy="1105"/>
                  </a:xfrm>
                  <a:prstGeom prst="rect">
                    <a:avLst/>
                  </a:prstGeom>
                  <a:solidFill>
                    <a:srgbClr val="FFE5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91" name="Rectangle 264"/>
                  <p:cNvSpPr>
                    <a:spLocks noChangeArrowheads="1"/>
                  </p:cNvSpPr>
                  <p:nvPr/>
                </p:nvSpPr>
                <p:spPr bwMode="auto">
                  <a:xfrm>
                    <a:off x="3156" y="2142"/>
                    <a:ext cx="3" cy="1105"/>
                  </a:xfrm>
                  <a:prstGeom prst="rect">
                    <a:avLst/>
                  </a:prstGeom>
                  <a:solidFill>
                    <a:srgbClr val="FFE3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92" name="Rectangle 265"/>
                  <p:cNvSpPr>
                    <a:spLocks noChangeArrowheads="1"/>
                  </p:cNvSpPr>
                  <p:nvPr/>
                </p:nvSpPr>
                <p:spPr bwMode="auto">
                  <a:xfrm>
                    <a:off x="3159" y="2142"/>
                    <a:ext cx="4" cy="1105"/>
                  </a:xfrm>
                  <a:prstGeom prst="rect">
                    <a:avLst/>
                  </a:prstGeom>
                  <a:solidFill>
                    <a:srgbClr val="FFE1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93" name="Rectangle 266"/>
                  <p:cNvSpPr>
                    <a:spLocks noChangeArrowheads="1"/>
                  </p:cNvSpPr>
                  <p:nvPr/>
                </p:nvSpPr>
                <p:spPr bwMode="auto">
                  <a:xfrm>
                    <a:off x="3163" y="2142"/>
                    <a:ext cx="3" cy="1105"/>
                  </a:xfrm>
                  <a:prstGeom prst="rect">
                    <a:avLst/>
                  </a:prstGeom>
                  <a:solidFill>
                    <a:srgbClr val="FFDE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94" name="Rectangle 267"/>
                  <p:cNvSpPr>
                    <a:spLocks noChangeArrowheads="1"/>
                  </p:cNvSpPr>
                  <p:nvPr/>
                </p:nvSpPr>
                <p:spPr bwMode="auto">
                  <a:xfrm>
                    <a:off x="3166" y="2142"/>
                    <a:ext cx="3" cy="1105"/>
                  </a:xfrm>
                  <a:prstGeom prst="rect">
                    <a:avLst/>
                  </a:prstGeom>
                  <a:solidFill>
                    <a:srgbClr val="FFDB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95" name="Rectangle 268"/>
                  <p:cNvSpPr>
                    <a:spLocks noChangeArrowheads="1"/>
                  </p:cNvSpPr>
                  <p:nvPr/>
                </p:nvSpPr>
                <p:spPr bwMode="auto">
                  <a:xfrm>
                    <a:off x="3169" y="2142"/>
                    <a:ext cx="4" cy="1105"/>
                  </a:xfrm>
                  <a:prstGeom prst="rect">
                    <a:avLst/>
                  </a:prstGeom>
                  <a:solidFill>
                    <a:srgbClr val="FFD7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96" name="Rectangle 269"/>
                  <p:cNvSpPr>
                    <a:spLocks noChangeArrowheads="1"/>
                  </p:cNvSpPr>
                  <p:nvPr/>
                </p:nvSpPr>
                <p:spPr bwMode="auto">
                  <a:xfrm>
                    <a:off x="3173" y="2142"/>
                    <a:ext cx="3" cy="1105"/>
                  </a:xfrm>
                  <a:prstGeom prst="rect">
                    <a:avLst/>
                  </a:prstGeom>
                  <a:solidFill>
                    <a:srgbClr val="FFD4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97" name="Rectangle 270"/>
                  <p:cNvSpPr>
                    <a:spLocks noChangeArrowheads="1"/>
                  </p:cNvSpPr>
                  <p:nvPr/>
                </p:nvSpPr>
                <p:spPr bwMode="auto">
                  <a:xfrm>
                    <a:off x="3176" y="2142"/>
                    <a:ext cx="4" cy="1105"/>
                  </a:xfrm>
                  <a:prstGeom prst="rect">
                    <a:avLst/>
                  </a:prstGeom>
                  <a:solidFill>
                    <a:srgbClr val="FFD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98" name="Rectangle 271"/>
                  <p:cNvSpPr>
                    <a:spLocks noChangeArrowheads="1"/>
                  </p:cNvSpPr>
                  <p:nvPr/>
                </p:nvSpPr>
                <p:spPr bwMode="auto">
                  <a:xfrm>
                    <a:off x="3180" y="2142"/>
                    <a:ext cx="3" cy="1105"/>
                  </a:xfrm>
                  <a:prstGeom prst="rect">
                    <a:avLst/>
                  </a:prstGeom>
                  <a:solidFill>
                    <a:srgbClr val="FFCD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99" name="Rectangle 272"/>
                  <p:cNvSpPr>
                    <a:spLocks noChangeArrowheads="1"/>
                  </p:cNvSpPr>
                  <p:nvPr/>
                </p:nvSpPr>
                <p:spPr bwMode="auto">
                  <a:xfrm>
                    <a:off x="3183" y="2142"/>
                    <a:ext cx="3" cy="1105"/>
                  </a:xfrm>
                  <a:prstGeom prst="rect">
                    <a:avLst/>
                  </a:prstGeom>
                  <a:solidFill>
                    <a:srgbClr val="FFC9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00" name="Rectangle 273"/>
                  <p:cNvSpPr>
                    <a:spLocks noChangeArrowheads="1"/>
                  </p:cNvSpPr>
                  <p:nvPr/>
                </p:nvSpPr>
                <p:spPr bwMode="auto">
                  <a:xfrm>
                    <a:off x="3186" y="2142"/>
                    <a:ext cx="4" cy="1105"/>
                  </a:xfrm>
                  <a:prstGeom prst="rect">
                    <a:avLst/>
                  </a:prstGeom>
                  <a:solidFill>
                    <a:srgbClr val="FFC5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01" name="Rectangle 274"/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2142"/>
                    <a:ext cx="3" cy="1105"/>
                  </a:xfrm>
                  <a:prstGeom prst="rect">
                    <a:avLst/>
                  </a:prstGeom>
                  <a:solidFill>
                    <a:srgbClr val="FFC1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02" name="Rectangle 275"/>
                  <p:cNvSpPr>
                    <a:spLocks noChangeArrowheads="1"/>
                  </p:cNvSpPr>
                  <p:nvPr/>
                </p:nvSpPr>
                <p:spPr bwMode="auto">
                  <a:xfrm>
                    <a:off x="3193" y="2142"/>
                    <a:ext cx="3" cy="1105"/>
                  </a:xfrm>
                  <a:prstGeom prst="rect">
                    <a:avLst/>
                  </a:prstGeom>
                  <a:solidFill>
                    <a:srgbClr val="FFBD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03" name="Rectangle 276"/>
                  <p:cNvSpPr>
                    <a:spLocks noChangeArrowheads="1"/>
                  </p:cNvSpPr>
                  <p:nvPr/>
                </p:nvSpPr>
                <p:spPr bwMode="auto">
                  <a:xfrm>
                    <a:off x="3196" y="2142"/>
                    <a:ext cx="4" cy="1105"/>
                  </a:xfrm>
                  <a:prstGeom prst="rect">
                    <a:avLst/>
                  </a:prstGeom>
                  <a:solidFill>
                    <a:srgbClr val="FFB9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04" name="Rectangle 277"/>
                  <p:cNvSpPr>
                    <a:spLocks noChangeArrowheads="1"/>
                  </p:cNvSpPr>
                  <p:nvPr/>
                </p:nvSpPr>
                <p:spPr bwMode="auto">
                  <a:xfrm>
                    <a:off x="3200" y="2142"/>
                    <a:ext cx="3" cy="1105"/>
                  </a:xfrm>
                  <a:prstGeom prst="rect">
                    <a:avLst/>
                  </a:prstGeom>
                  <a:solidFill>
                    <a:srgbClr val="FFB5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05" name="Rectangle 278"/>
                  <p:cNvSpPr>
                    <a:spLocks noChangeArrowheads="1"/>
                  </p:cNvSpPr>
                  <p:nvPr/>
                </p:nvSpPr>
                <p:spPr bwMode="auto">
                  <a:xfrm>
                    <a:off x="3203" y="2142"/>
                    <a:ext cx="3" cy="1105"/>
                  </a:xfrm>
                  <a:prstGeom prst="rect">
                    <a:avLst/>
                  </a:prstGeom>
                  <a:solidFill>
                    <a:srgbClr val="FFB1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06" name="Rectangle 279"/>
                  <p:cNvSpPr>
                    <a:spLocks noChangeArrowheads="1"/>
                  </p:cNvSpPr>
                  <p:nvPr/>
                </p:nvSpPr>
                <p:spPr bwMode="auto">
                  <a:xfrm>
                    <a:off x="3206" y="2142"/>
                    <a:ext cx="4" cy="1105"/>
                  </a:xfrm>
                  <a:prstGeom prst="rect">
                    <a:avLst/>
                  </a:prstGeom>
                  <a:solidFill>
                    <a:srgbClr val="FFAD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07" name="Rectangle 280"/>
                  <p:cNvSpPr>
                    <a:spLocks noChangeArrowheads="1"/>
                  </p:cNvSpPr>
                  <p:nvPr/>
                </p:nvSpPr>
                <p:spPr bwMode="auto">
                  <a:xfrm>
                    <a:off x="3210" y="2142"/>
                    <a:ext cx="3" cy="1105"/>
                  </a:xfrm>
                  <a:prstGeom prst="rect">
                    <a:avLst/>
                  </a:prstGeom>
                  <a:solidFill>
                    <a:srgbClr val="FFA9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08" name="Rectangle 281"/>
                  <p:cNvSpPr>
                    <a:spLocks noChangeArrowheads="1"/>
                  </p:cNvSpPr>
                  <p:nvPr/>
                </p:nvSpPr>
                <p:spPr bwMode="auto">
                  <a:xfrm>
                    <a:off x="3213" y="2142"/>
                    <a:ext cx="3" cy="1105"/>
                  </a:xfrm>
                  <a:prstGeom prst="rect">
                    <a:avLst/>
                  </a:prstGeom>
                  <a:solidFill>
                    <a:srgbClr val="FFA4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09" name="Rectangle 282"/>
                  <p:cNvSpPr>
                    <a:spLocks noChangeArrowheads="1"/>
                  </p:cNvSpPr>
                  <p:nvPr/>
                </p:nvSpPr>
                <p:spPr bwMode="auto">
                  <a:xfrm>
                    <a:off x="3216" y="2142"/>
                    <a:ext cx="4" cy="1105"/>
                  </a:xfrm>
                  <a:prstGeom prst="rect">
                    <a:avLst/>
                  </a:prstGeom>
                  <a:solidFill>
                    <a:srgbClr val="FFA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10" name="Rectangle 283"/>
                  <p:cNvSpPr>
                    <a:spLocks noChangeArrowheads="1"/>
                  </p:cNvSpPr>
                  <p:nvPr/>
                </p:nvSpPr>
                <p:spPr bwMode="auto">
                  <a:xfrm>
                    <a:off x="3220" y="2142"/>
                    <a:ext cx="3" cy="1105"/>
                  </a:xfrm>
                  <a:prstGeom prst="rect">
                    <a:avLst/>
                  </a:prstGeom>
                  <a:solidFill>
                    <a:srgbClr val="FF9C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11" name="Rectangle 284"/>
                  <p:cNvSpPr>
                    <a:spLocks noChangeArrowheads="1"/>
                  </p:cNvSpPr>
                  <p:nvPr/>
                </p:nvSpPr>
                <p:spPr bwMode="auto">
                  <a:xfrm>
                    <a:off x="3223" y="2142"/>
                    <a:ext cx="3" cy="1105"/>
                  </a:xfrm>
                  <a:prstGeom prst="rect">
                    <a:avLst/>
                  </a:prstGeom>
                  <a:solidFill>
                    <a:srgbClr val="FF98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12" name="Rectangle 285"/>
                  <p:cNvSpPr>
                    <a:spLocks noChangeArrowheads="1"/>
                  </p:cNvSpPr>
                  <p:nvPr/>
                </p:nvSpPr>
                <p:spPr bwMode="auto">
                  <a:xfrm>
                    <a:off x="3226" y="2142"/>
                    <a:ext cx="4" cy="1105"/>
                  </a:xfrm>
                  <a:prstGeom prst="rect">
                    <a:avLst/>
                  </a:prstGeom>
                  <a:solidFill>
                    <a:srgbClr val="FF94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13" name="Rectangle 286"/>
                  <p:cNvSpPr>
                    <a:spLocks noChangeArrowheads="1"/>
                  </p:cNvSpPr>
                  <p:nvPr/>
                </p:nvSpPr>
                <p:spPr bwMode="auto">
                  <a:xfrm>
                    <a:off x="3230" y="2142"/>
                    <a:ext cx="3" cy="1105"/>
                  </a:xfrm>
                  <a:prstGeom prst="rect">
                    <a:avLst/>
                  </a:prstGeom>
                  <a:solidFill>
                    <a:srgbClr val="FF91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14" name="Rectangle 287"/>
                  <p:cNvSpPr>
                    <a:spLocks noChangeArrowheads="1"/>
                  </p:cNvSpPr>
                  <p:nvPr/>
                </p:nvSpPr>
                <p:spPr bwMode="auto">
                  <a:xfrm>
                    <a:off x="3233" y="2142"/>
                    <a:ext cx="3" cy="1105"/>
                  </a:xfrm>
                  <a:prstGeom prst="rect">
                    <a:avLst/>
                  </a:prstGeom>
                  <a:solidFill>
                    <a:srgbClr val="FF8D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15" name="Rectangle 288"/>
                  <p:cNvSpPr>
                    <a:spLocks noChangeArrowheads="1"/>
                  </p:cNvSpPr>
                  <p:nvPr/>
                </p:nvSpPr>
                <p:spPr bwMode="auto">
                  <a:xfrm>
                    <a:off x="3236" y="2142"/>
                    <a:ext cx="4" cy="1105"/>
                  </a:xfrm>
                  <a:prstGeom prst="rect">
                    <a:avLst/>
                  </a:prstGeom>
                  <a:solidFill>
                    <a:srgbClr val="FF89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16" name="Rectangle 289"/>
                  <p:cNvSpPr>
                    <a:spLocks noChangeArrowheads="1"/>
                  </p:cNvSpPr>
                  <p:nvPr/>
                </p:nvSpPr>
                <p:spPr bwMode="auto">
                  <a:xfrm>
                    <a:off x="3240" y="2142"/>
                    <a:ext cx="3" cy="1105"/>
                  </a:xfrm>
                  <a:prstGeom prst="rect">
                    <a:avLst/>
                  </a:prstGeom>
                  <a:solidFill>
                    <a:srgbClr val="FF86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17" name="Rectangle 290"/>
                  <p:cNvSpPr>
                    <a:spLocks noChangeArrowheads="1"/>
                  </p:cNvSpPr>
                  <p:nvPr/>
                </p:nvSpPr>
                <p:spPr bwMode="auto">
                  <a:xfrm>
                    <a:off x="3243" y="2142"/>
                    <a:ext cx="4" cy="1105"/>
                  </a:xfrm>
                  <a:prstGeom prst="rect">
                    <a:avLst/>
                  </a:prstGeom>
                  <a:solidFill>
                    <a:srgbClr val="FF82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18" name="Rectangle 291"/>
                  <p:cNvSpPr>
                    <a:spLocks noChangeArrowheads="1"/>
                  </p:cNvSpPr>
                  <p:nvPr/>
                </p:nvSpPr>
                <p:spPr bwMode="auto">
                  <a:xfrm>
                    <a:off x="3247" y="2142"/>
                    <a:ext cx="3" cy="1105"/>
                  </a:xfrm>
                  <a:prstGeom prst="rect">
                    <a:avLst/>
                  </a:prstGeom>
                  <a:solidFill>
                    <a:srgbClr val="FF7F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19" name="Rectangle 292"/>
                  <p:cNvSpPr>
                    <a:spLocks noChangeArrowheads="1"/>
                  </p:cNvSpPr>
                  <p:nvPr/>
                </p:nvSpPr>
                <p:spPr bwMode="auto">
                  <a:xfrm>
                    <a:off x="3250" y="2142"/>
                    <a:ext cx="3" cy="1105"/>
                  </a:xfrm>
                  <a:prstGeom prst="rect">
                    <a:avLst/>
                  </a:prstGeom>
                  <a:solidFill>
                    <a:srgbClr val="FF7C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20" name="Rectangle 293"/>
                  <p:cNvSpPr>
                    <a:spLocks noChangeArrowheads="1"/>
                  </p:cNvSpPr>
                  <p:nvPr/>
                </p:nvSpPr>
                <p:spPr bwMode="auto">
                  <a:xfrm>
                    <a:off x="3253" y="2142"/>
                    <a:ext cx="4" cy="1105"/>
                  </a:xfrm>
                  <a:prstGeom prst="rect">
                    <a:avLst/>
                  </a:prstGeom>
                  <a:solidFill>
                    <a:srgbClr val="FF79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21" name="Rectangle 294"/>
                  <p:cNvSpPr>
                    <a:spLocks noChangeArrowheads="1"/>
                  </p:cNvSpPr>
                  <p:nvPr/>
                </p:nvSpPr>
                <p:spPr bwMode="auto">
                  <a:xfrm>
                    <a:off x="3257" y="2142"/>
                    <a:ext cx="3" cy="1105"/>
                  </a:xfrm>
                  <a:prstGeom prst="rect">
                    <a:avLst/>
                  </a:prstGeom>
                  <a:solidFill>
                    <a:srgbClr val="FF76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22" name="Rectangle 295"/>
                  <p:cNvSpPr>
                    <a:spLocks noChangeArrowheads="1"/>
                  </p:cNvSpPr>
                  <p:nvPr/>
                </p:nvSpPr>
                <p:spPr bwMode="auto">
                  <a:xfrm>
                    <a:off x="3260" y="2142"/>
                    <a:ext cx="3" cy="1105"/>
                  </a:xfrm>
                  <a:prstGeom prst="rect">
                    <a:avLst/>
                  </a:prstGeom>
                  <a:solidFill>
                    <a:srgbClr val="FF73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23" name="Rectangle 296"/>
                  <p:cNvSpPr>
                    <a:spLocks noChangeArrowheads="1"/>
                  </p:cNvSpPr>
                  <p:nvPr/>
                </p:nvSpPr>
                <p:spPr bwMode="auto">
                  <a:xfrm>
                    <a:off x="3263" y="2142"/>
                    <a:ext cx="4" cy="1105"/>
                  </a:xfrm>
                  <a:prstGeom prst="rect">
                    <a:avLst/>
                  </a:prstGeom>
                  <a:solidFill>
                    <a:srgbClr val="FF71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24" name="Rectangle 297"/>
                  <p:cNvSpPr>
                    <a:spLocks noChangeArrowheads="1"/>
                  </p:cNvSpPr>
                  <p:nvPr/>
                </p:nvSpPr>
                <p:spPr bwMode="auto">
                  <a:xfrm>
                    <a:off x="3267" y="2142"/>
                    <a:ext cx="3" cy="1105"/>
                  </a:xfrm>
                  <a:prstGeom prst="rect">
                    <a:avLst/>
                  </a:prstGeom>
                  <a:solidFill>
                    <a:srgbClr val="FF6F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25" name="Rectangle 298"/>
                  <p:cNvSpPr>
                    <a:spLocks noChangeArrowheads="1"/>
                  </p:cNvSpPr>
                  <p:nvPr/>
                </p:nvSpPr>
                <p:spPr bwMode="auto">
                  <a:xfrm>
                    <a:off x="3270" y="2142"/>
                    <a:ext cx="3" cy="1105"/>
                  </a:xfrm>
                  <a:prstGeom prst="rect">
                    <a:avLst/>
                  </a:prstGeom>
                  <a:solidFill>
                    <a:srgbClr val="FF6D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26" name="Rectangle 299"/>
                  <p:cNvSpPr>
                    <a:spLocks noChangeArrowheads="1"/>
                  </p:cNvSpPr>
                  <p:nvPr/>
                </p:nvSpPr>
                <p:spPr bwMode="auto">
                  <a:xfrm>
                    <a:off x="3273" y="2142"/>
                    <a:ext cx="4" cy="1105"/>
                  </a:xfrm>
                  <a:prstGeom prst="rect">
                    <a:avLst/>
                  </a:prstGeom>
                  <a:solidFill>
                    <a:srgbClr val="FF6B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27" name="Rectangle 300"/>
                  <p:cNvSpPr>
                    <a:spLocks noChangeArrowheads="1"/>
                  </p:cNvSpPr>
                  <p:nvPr/>
                </p:nvSpPr>
                <p:spPr bwMode="auto">
                  <a:xfrm>
                    <a:off x="3277" y="2142"/>
                    <a:ext cx="3" cy="1105"/>
                  </a:xfrm>
                  <a:prstGeom prst="rect">
                    <a:avLst/>
                  </a:prstGeom>
                  <a:solidFill>
                    <a:srgbClr val="FF69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28" name="Rectangle 301"/>
                  <p:cNvSpPr>
                    <a:spLocks noChangeArrowheads="1"/>
                  </p:cNvSpPr>
                  <p:nvPr/>
                </p:nvSpPr>
                <p:spPr bwMode="auto">
                  <a:xfrm>
                    <a:off x="3280" y="2142"/>
                    <a:ext cx="3" cy="1105"/>
                  </a:xfrm>
                  <a:prstGeom prst="rect">
                    <a:avLst/>
                  </a:prstGeom>
                  <a:solidFill>
                    <a:srgbClr val="FF68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29" name="Rectangle 302"/>
                  <p:cNvSpPr>
                    <a:spLocks noChangeArrowheads="1"/>
                  </p:cNvSpPr>
                  <p:nvPr/>
                </p:nvSpPr>
                <p:spPr bwMode="auto">
                  <a:xfrm>
                    <a:off x="3283" y="2142"/>
                    <a:ext cx="4" cy="1105"/>
                  </a:xfrm>
                  <a:prstGeom prst="rect">
                    <a:avLst/>
                  </a:prstGeom>
                  <a:solidFill>
                    <a:srgbClr val="FF67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30" name="Rectangle 303"/>
                  <p:cNvSpPr>
                    <a:spLocks noChangeArrowheads="1"/>
                  </p:cNvSpPr>
                  <p:nvPr/>
                </p:nvSpPr>
                <p:spPr bwMode="auto">
                  <a:xfrm>
                    <a:off x="3277" y="2159"/>
                    <a:ext cx="197" cy="110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31" name="Rectangle 304"/>
                  <p:cNvSpPr>
                    <a:spLocks noChangeArrowheads="1"/>
                  </p:cNvSpPr>
                  <p:nvPr/>
                </p:nvSpPr>
                <p:spPr bwMode="auto">
                  <a:xfrm>
                    <a:off x="3786" y="1915"/>
                    <a:ext cx="3" cy="227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32" name="Rectangle 305"/>
                  <p:cNvSpPr>
                    <a:spLocks noChangeArrowheads="1"/>
                  </p:cNvSpPr>
                  <p:nvPr/>
                </p:nvSpPr>
                <p:spPr bwMode="auto">
                  <a:xfrm>
                    <a:off x="3789" y="1915"/>
                    <a:ext cx="7" cy="227"/>
                  </a:xfrm>
                  <a:prstGeom prst="rect">
                    <a:avLst/>
                  </a:prstGeom>
                  <a:solidFill>
                    <a:srgbClr val="FFFE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33" name="Rectangle 306"/>
                  <p:cNvSpPr>
                    <a:spLocks noChangeArrowheads="1"/>
                  </p:cNvSpPr>
                  <p:nvPr/>
                </p:nvSpPr>
                <p:spPr bwMode="auto">
                  <a:xfrm>
                    <a:off x="3796" y="1915"/>
                    <a:ext cx="4" cy="227"/>
                  </a:xfrm>
                  <a:prstGeom prst="rect">
                    <a:avLst/>
                  </a:prstGeom>
                  <a:solidFill>
                    <a:srgbClr val="FFFD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34" name="Rectangle 307"/>
                  <p:cNvSpPr>
                    <a:spLocks noChangeArrowheads="1"/>
                  </p:cNvSpPr>
                  <p:nvPr/>
                </p:nvSpPr>
                <p:spPr bwMode="auto">
                  <a:xfrm>
                    <a:off x="3800" y="1915"/>
                    <a:ext cx="6" cy="227"/>
                  </a:xfrm>
                  <a:prstGeom prst="rect">
                    <a:avLst/>
                  </a:prstGeom>
                  <a:solidFill>
                    <a:srgbClr val="FFFC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35" name="Rectangle 308"/>
                  <p:cNvSpPr>
                    <a:spLocks noChangeArrowheads="1"/>
                  </p:cNvSpPr>
                  <p:nvPr/>
                </p:nvSpPr>
                <p:spPr bwMode="auto">
                  <a:xfrm>
                    <a:off x="3806" y="1915"/>
                    <a:ext cx="4" cy="227"/>
                  </a:xfrm>
                  <a:prstGeom prst="rect">
                    <a:avLst/>
                  </a:prstGeom>
                  <a:solidFill>
                    <a:srgbClr val="FFFB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36" name="Rectangle 309"/>
                  <p:cNvSpPr>
                    <a:spLocks noChangeArrowheads="1"/>
                  </p:cNvSpPr>
                  <p:nvPr/>
                </p:nvSpPr>
                <p:spPr bwMode="auto">
                  <a:xfrm>
                    <a:off x="3810" y="1915"/>
                    <a:ext cx="3" cy="227"/>
                  </a:xfrm>
                  <a:prstGeom prst="rect">
                    <a:avLst/>
                  </a:prstGeom>
                  <a:solidFill>
                    <a:srgbClr val="FFFA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37" name="Rectangle 310"/>
                  <p:cNvSpPr>
                    <a:spLocks noChangeArrowheads="1"/>
                  </p:cNvSpPr>
                  <p:nvPr/>
                </p:nvSpPr>
                <p:spPr bwMode="auto">
                  <a:xfrm>
                    <a:off x="3813" y="1915"/>
                    <a:ext cx="3" cy="227"/>
                  </a:xfrm>
                  <a:prstGeom prst="rect">
                    <a:avLst/>
                  </a:prstGeom>
                  <a:solidFill>
                    <a:srgbClr val="FFF9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38" name="Rectangle 311"/>
                  <p:cNvSpPr>
                    <a:spLocks noChangeArrowheads="1"/>
                  </p:cNvSpPr>
                  <p:nvPr/>
                </p:nvSpPr>
                <p:spPr bwMode="auto">
                  <a:xfrm>
                    <a:off x="3816" y="1915"/>
                    <a:ext cx="4" cy="227"/>
                  </a:xfrm>
                  <a:prstGeom prst="rect">
                    <a:avLst/>
                  </a:prstGeom>
                  <a:solidFill>
                    <a:srgbClr val="FFF8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39" name="Rectangle 312"/>
                  <p:cNvSpPr>
                    <a:spLocks noChangeArrowheads="1"/>
                  </p:cNvSpPr>
                  <p:nvPr/>
                </p:nvSpPr>
                <p:spPr bwMode="auto">
                  <a:xfrm>
                    <a:off x="3820" y="1915"/>
                    <a:ext cx="3" cy="227"/>
                  </a:xfrm>
                  <a:prstGeom prst="rect">
                    <a:avLst/>
                  </a:prstGeom>
                  <a:solidFill>
                    <a:srgbClr val="FFF7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40" name="Rectangle 313"/>
                  <p:cNvSpPr>
                    <a:spLocks noChangeArrowheads="1"/>
                  </p:cNvSpPr>
                  <p:nvPr/>
                </p:nvSpPr>
                <p:spPr bwMode="auto">
                  <a:xfrm>
                    <a:off x="3823" y="1915"/>
                    <a:ext cx="3" cy="227"/>
                  </a:xfrm>
                  <a:prstGeom prst="rect">
                    <a:avLst/>
                  </a:prstGeom>
                  <a:solidFill>
                    <a:srgbClr val="FFF5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41" name="Rectangle 314"/>
                  <p:cNvSpPr>
                    <a:spLocks noChangeArrowheads="1"/>
                  </p:cNvSpPr>
                  <p:nvPr/>
                </p:nvSpPr>
                <p:spPr bwMode="auto">
                  <a:xfrm>
                    <a:off x="3826" y="1915"/>
                    <a:ext cx="4" cy="227"/>
                  </a:xfrm>
                  <a:prstGeom prst="rect">
                    <a:avLst/>
                  </a:prstGeom>
                  <a:solidFill>
                    <a:srgbClr val="FFF4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42" name="Rectangle 315"/>
                  <p:cNvSpPr>
                    <a:spLocks noChangeArrowheads="1"/>
                  </p:cNvSpPr>
                  <p:nvPr/>
                </p:nvSpPr>
                <p:spPr bwMode="auto">
                  <a:xfrm>
                    <a:off x="3830" y="1915"/>
                    <a:ext cx="3" cy="227"/>
                  </a:xfrm>
                  <a:prstGeom prst="rect">
                    <a:avLst/>
                  </a:prstGeom>
                  <a:solidFill>
                    <a:srgbClr val="FFF2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43" name="Rectangle 316"/>
                  <p:cNvSpPr>
                    <a:spLocks noChangeArrowheads="1"/>
                  </p:cNvSpPr>
                  <p:nvPr/>
                </p:nvSpPr>
                <p:spPr bwMode="auto">
                  <a:xfrm>
                    <a:off x="3833" y="1915"/>
                    <a:ext cx="3" cy="227"/>
                  </a:xfrm>
                  <a:prstGeom prst="rect">
                    <a:avLst/>
                  </a:prstGeom>
                  <a:solidFill>
                    <a:srgbClr val="FFF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44" name="Rectangle 317"/>
                  <p:cNvSpPr>
                    <a:spLocks noChangeArrowheads="1"/>
                  </p:cNvSpPr>
                  <p:nvPr/>
                </p:nvSpPr>
                <p:spPr bwMode="auto">
                  <a:xfrm>
                    <a:off x="3836" y="1915"/>
                    <a:ext cx="4" cy="227"/>
                  </a:xfrm>
                  <a:prstGeom prst="rect">
                    <a:avLst/>
                  </a:prstGeom>
                  <a:solidFill>
                    <a:srgbClr val="FFEE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45" name="Rectangle 318"/>
                  <p:cNvSpPr>
                    <a:spLocks noChangeArrowheads="1"/>
                  </p:cNvSpPr>
                  <p:nvPr/>
                </p:nvSpPr>
                <p:spPr bwMode="auto">
                  <a:xfrm>
                    <a:off x="3840" y="1915"/>
                    <a:ext cx="3" cy="227"/>
                  </a:xfrm>
                  <a:prstGeom prst="rect">
                    <a:avLst/>
                  </a:prstGeom>
                  <a:solidFill>
                    <a:srgbClr val="FFEC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46" name="Rectangle 319"/>
                  <p:cNvSpPr>
                    <a:spLocks noChangeArrowheads="1"/>
                  </p:cNvSpPr>
                  <p:nvPr/>
                </p:nvSpPr>
                <p:spPr bwMode="auto">
                  <a:xfrm>
                    <a:off x="3843" y="1915"/>
                    <a:ext cx="3" cy="227"/>
                  </a:xfrm>
                  <a:prstGeom prst="rect">
                    <a:avLst/>
                  </a:prstGeom>
                  <a:solidFill>
                    <a:srgbClr val="FFEA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47" name="Rectangle 320"/>
                  <p:cNvSpPr>
                    <a:spLocks noChangeArrowheads="1"/>
                  </p:cNvSpPr>
                  <p:nvPr/>
                </p:nvSpPr>
                <p:spPr bwMode="auto">
                  <a:xfrm>
                    <a:off x="3846" y="1915"/>
                    <a:ext cx="4" cy="227"/>
                  </a:xfrm>
                  <a:prstGeom prst="rect">
                    <a:avLst/>
                  </a:prstGeom>
                  <a:solidFill>
                    <a:srgbClr val="FFE8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48" name="Rectangle 321"/>
                  <p:cNvSpPr>
                    <a:spLocks noChangeArrowheads="1"/>
                  </p:cNvSpPr>
                  <p:nvPr/>
                </p:nvSpPr>
                <p:spPr bwMode="auto">
                  <a:xfrm>
                    <a:off x="3850" y="1915"/>
                    <a:ext cx="3" cy="227"/>
                  </a:xfrm>
                  <a:prstGeom prst="rect">
                    <a:avLst/>
                  </a:prstGeom>
                  <a:solidFill>
                    <a:srgbClr val="FFE5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49" name="Rectangle 322"/>
                  <p:cNvSpPr>
                    <a:spLocks noChangeArrowheads="1"/>
                  </p:cNvSpPr>
                  <p:nvPr/>
                </p:nvSpPr>
                <p:spPr bwMode="auto">
                  <a:xfrm>
                    <a:off x="3853" y="1915"/>
                    <a:ext cx="3" cy="227"/>
                  </a:xfrm>
                  <a:prstGeom prst="rect">
                    <a:avLst/>
                  </a:prstGeom>
                  <a:solidFill>
                    <a:srgbClr val="FFE3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50" name="Rectangle 323"/>
                  <p:cNvSpPr>
                    <a:spLocks noChangeArrowheads="1"/>
                  </p:cNvSpPr>
                  <p:nvPr/>
                </p:nvSpPr>
                <p:spPr bwMode="auto">
                  <a:xfrm>
                    <a:off x="3856" y="1915"/>
                    <a:ext cx="4" cy="227"/>
                  </a:xfrm>
                  <a:prstGeom prst="rect">
                    <a:avLst/>
                  </a:prstGeom>
                  <a:solidFill>
                    <a:srgbClr val="FFE1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51" name="Rectangle 324"/>
                  <p:cNvSpPr>
                    <a:spLocks noChangeArrowheads="1"/>
                  </p:cNvSpPr>
                  <p:nvPr/>
                </p:nvSpPr>
                <p:spPr bwMode="auto">
                  <a:xfrm>
                    <a:off x="3860" y="1915"/>
                    <a:ext cx="3" cy="227"/>
                  </a:xfrm>
                  <a:prstGeom prst="rect">
                    <a:avLst/>
                  </a:prstGeom>
                  <a:solidFill>
                    <a:srgbClr val="FFDE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52" name="Rectangle 325"/>
                  <p:cNvSpPr>
                    <a:spLocks noChangeArrowheads="1"/>
                  </p:cNvSpPr>
                  <p:nvPr/>
                </p:nvSpPr>
                <p:spPr bwMode="auto">
                  <a:xfrm>
                    <a:off x="3863" y="1915"/>
                    <a:ext cx="4" cy="227"/>
                  </a:xfrm>
                  <a:prstGeom prst="rect">
                    <a:avLst/>
                  </a:prstGeom>
                  <a:solidFill>
                    <a:srgbClr val="FFDB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53" name="Rectangle 326"/>
                  <p:cNvSpPr>
                    <a:spLocks noChangeArrowheads="1"/>
                  </p:cNvSpPr>
                  <p:nvPr/>
                </p:nvSpPr>
                <p:spPr bwMode="auto">
                  <a:xfrm>
                    <a:off x="3867" y="1915"/>
                    <a:ext cx="3" cy="227"/>
                  </a:xfrm>
                  <a:prstGeom prst="rect">
                    <a:avLst/>
                  </a:prstGeom>
                  <a:solidFill>
                    <a:srgbClr val="FFD7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54" name="Rectangle 327"/>
                  <p:cNvSpPr>
                    <a:spLocks noChangeArrowheads="1"/>
                  </p:cNvSpPr>
                  <p:nvPr/>
                </p:nvSpPr>
                <p:spPr bwMode="auto">
                  <a:xfrm>
                    <a:off x="3870" y="1915"/>
                    <a:ext cx="3" cy="227"/>
                  </a:xfrm>
                  <a:prstGeom prst="rect">
                    <a:avLst/>
                  </a:prstGeom>
                  <a:solidFill>
                    <a:srgbClr val="FFD4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55" name="Rectangle 328"/>
                  <p:cNvSpPr>
                    <a:spLocks noChangeArrowheads="1"/>
                  </p:cNvSpPr>
                  <p:nvPr/>
                </p:nvSpPr>
                <p:spPr bwMode="auto">
                  <a:xfrm>
                    <a:off x="3873" y="1915"/>
                    <a:ext cx="4" cy="227"/>
                  </a:xfrm>
                  <a:prstGeom prst="rect">
                    <a:avLst/>
                  </a:prstGeom>
                  <a:solidFill>
                    <a:srgbClr val="FFD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56" name="Rectangle 329"/>
                  <p:cNvSpPr>
                    <a:spLocks noChangeArrowheads="1"/>
                  </p:cNvSpPr>
                  <p:nvPr/>
                </p:nvSpPr>
                <p:spPr bwMode="auto">
                  <a:xfrm>
                    <a:off x="3877" y="1915"/>
                    <a:ext cx="3" cy="227"/>
                  </a:xfrm>
                  <a:prstGeom prst="rect">
                    <a:avLst/>
                  </a:prstGeom>
                  <a:solidFill>
                    <a:srgbClr val="FFCD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57" name="Rectangle 330"/>
                  <p:cNvSpPr>
                    <a:spLocks noChangeArrowheads="1"/>
                  </p:cNvSpPr>
                  <p:nvPr/>
                </p:nvSpPr>
                <p:spPr bwMode="auto">
                  <a:xfrm>
                    <a:off x="3880" y="1915"/>
                    <a:ext cx="3" cy="227"/>
                  </a:xfrm>
                  <a:prstGeom prst="rect">
                    <a:avLst/>
                  </a:prstGeom>
                  <a:solidFill>
                    <a:srgbClr val="FFC9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58" name="Rectangle 331"/>
                  <p:cNvSpPr>
                    <a:spLocks noChangeArrowheads="1"/>
                  </p:cNvSpPr>
                  <p:nvPr/>
                </p:nvSpPr>
                <p:spPr bwMode="auto">
                  <a:xfrm>
                    <a:off x="3883" y="1915"/>
                    <a:ext cx="4" cy="227"/>
                  </a:xfrm>
                  <a:prstGeom prst="rect">
                    <a:avLst/>
                  </a:prstGeom>
                  <a:solidFill>
                    <a:srgbClr val="FFC5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59" name="Rectangle 332"/>
                  <p:cNvSpPr>
                    <a:spLocks noChangeArrowheads="1"/>
                  </p:cNvSpPr>
                  <p:nvPr/>
                </p:nvSpPr>
                <p:spPr bwMode="auto">
                  <a:xfrm>
                    <a:off x="3887" y="1915"/>
                    <a:ext cx="3" cy="227"/>
                  </a:xfrm>
                  <a:prstGeom prst="rect">
                    <a:avLst/>
                  </a:prstGeom>
                  <a:solidFill>
                    <a:srgbClr val="FFC1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60" name="Rectangle 333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1915"/>
                    <a:ext cx="3" cy="227"/>
                  </a:xfrm>
                  <a:prstGeom prst="rect">
                    <a:avLst/>
                  </a:prstGeom>
                  <a:solidFill>
                    <a:srgbClr val="FFBD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61" name="Rectangle 334"/>
                  <p:cNvSpPr>
                    <a:spLocks noChangeArrowheads="1"/>
                  </p:cNvSpPr>
                  <p:nvPr/>
                </p:nvSpPr>
                <p:spPr bwMode="auto">
                  <a:xfrm>
                    <a:off x="3893" y="1915"/>
                    <a:ext cx="4" cy="227"/>
                  </a:xfrm>
                  <a:prstGeom prst="rect">
                    <a:avLst/>
                  </a:prstGeom>
                  <a:solidFill>
                    <a:srgbClr val="FFB9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62" name="Rectangle 335"/>
                  <p:cNvSpPr>
                    <a:spLocks noChangeArrowheads="1"/>
                  </p:cNvSpPr>
                  <p:nvPr/>
                </p:nvSpPr>
                <p:spPr bwMode="auto">
                  <a:xfrm>
                    <a:off x="3897" y="1915"/>
                    <a:ext cx="3" cy="227"/>
                  </a:xfrm>
                  <a:prstGeom prst="rect">
                    <a:avLst/>
                  </a:prstGeom>
                  <a:solidFill>
                    <a:srgbClr val="FFB5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63" name="Rectangle 336"/>
                  <p:cNvSpPr>
                    <a:spLocks noChangeArrowheads="1"/>
                  </p:cNvSpPr>
                  <p:nvPr/>
                </p:nvSpPr>
                <p:spPr bwMode="auto">
                  <a:xfrm>
                    <a:off x="3900" y="1915"/>
                    <a:ext cx="3" cy="227"/>
                  </a:xfrm>
                  <a:prstGeom prst="rect">
                    <a:avLst/>
                  </a:prstGeom>
                  <a:solidFill>
                    <a:srgbClr val="FFB1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64" name="Rectangle 337"/>
                  <p:cNvSpPr>
                    <a:spLocks noChangeArrowheads="1"/>
                  </p:cNvSpPr>
                  <p:nvPr/>
                </p:nvSpPr>
                <p:spPr bwMode="auto">
                  <a:xfrm>
                    <a:off x="3903" y="1915"/>
                    <a:ext cx="4" cy="227"/>
                  </a:xfrm>
                  <a:prstGeom prst="rect">
                    <a:avLst/>
                  </a:prstGeom>
                  <a:solidFill>
                    <a:srgbClr val="FFAD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65" name="Rectangle 338"/>
                  <p:cNvSpPr>
                    <a:spLocks noChangeArrowheads="1"/>
                  </p:cNvSpPr>
                  <p:nvPr/>
                </p:nvSpPr>
                <p:spPr bwMode="auto">
                  <a:xfrm>
                    <a:off x="3907" y="1915"/>
                    <a:ext cx="3" cy="227"/>
                  </a:xfrm>
                  <a:prstGeom prst="rect">
                    <a:avLst/>
                  </a:prstGeom>
                  <a:solidFill>
                    <a:srgbClr val="FFA9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66" name="Rectangle 339"/>
                  <p:cNvSpPr>
                    <a:spLocks noChangeArrowheads="1"/>
                  </p:cNvSpPr>
                  <p:nvPr/>
                </p:nvSpPr>
                <p:spPr bwMode="auto">
                  <a:xfrm>
                    <a:off x="3910" y="1915"/>
                    <a:ext cx="3" cy="227"/>
                  </a:xfrm>
                  <a:prstGeom prst="rect">
                    <a:avLst/>
                  </a:prstGeom>
                  <a:solidFill>
                    <a:srgbClr val="FFA4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67" name="Rectangle 340"/>
                  <p:cNvSpPr>
                    <a:spLocks noChangeArrowheads="1"/>
                  </p:cNvSpPr>
                  <p:nvPr/>
                </p:nvSpPr>
                <p:spPr bwMode="auto">
                  <a:xfrm>
                    <a:off x="3913" y="1915"/>
                    <a:ext cx="4" cy="227"/>
                  </a:xfrm>
                  <a:prstGeom prst="rect">
                    <a:avLst/>
                  </a:prstGeom>
                  <a:solidFill>
                    <a:srgbClr val="FFA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68" name="Rectangle 341"/>
                  <p:cNvSpPr>
                    <a:spLocks noChangeArrowheads="1"/>
                  </p:cNvSpPr>
                  <p:nvPr/>
                </p:nvSpPr>
                <p:spPr bwMode="auto">
                  <a:xfrm>
                    <a:off x="3917" y="1915"/>
                    <a:ext cx="3" cy="227"/>
                  </a:xfrm>
                  <a:prstGeom prst="rect">
                    <a:avLst/>
                  </a:prstGeom>
                  <a:solidFill>
                    <a:srgbClr val="FF9C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69" name="Rectangle 342"/>
                  <p:cNvSpPr>
                    <a:spLocks noChangeArrowheads="1"/>
                  </p:cNvSpPr>
                  <p:nvPr/>
                </p:nvSpPr>
                <p:spPr bwMode="auto">
                  <a:xfrm>
                    <a:off x="3920" y="1915"/>
                    <a:ext cx="4" cy="227"/>
                  </a:xfrm>
                  <a:prstGeom prst="rect">
                    <a:avLst/>
                  </a:prstGeom>
                  <a:solidFill>
                    <a:srgbClr val="FF98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70" name="Rectangle 343"/>
                  <p:cNvSpPr>
                    <a:spLocks noChangeArrowheads="1"/>
                  </p:cNvSpPr>
                  <p:nvPr/>
                </p:nvSpPr>
                <p:spPr bwMode="auto">
                  <a:xfrm>
                    <a:off x="3924" y="1915"/>
                    <a:ext cx="3" cy="227"/>
                  </a:xfrm>
                  <a:prstGeom prst="rect">
                    <a:avLst/>
                  </a:prstGeom>
                  <a:solidFill>
                    <a:srgbClr val="FF94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71" name="Rectangle 344"/>
                  <p:cNvSpPr>
                    <a:spLocks noChangeArrowheads="1"/>
                  </p:cNvSpPr>
                  <p:nvPr/>
                </p:nvSpPr>
                <p:spPr bwMode="auto">
                  <a:xfrm>
                    <a:off x="3927" y="1915"/>
                    <a:ext cx="3" cy="227"/>
                  </a:xfrm>
                  <a:prstGeom prst="rect">
                    <a:avLst/>
                  </a:prstGeom>
                  <a:solidFill>
                    <a:srgbClr val="FF91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72" name="Rectangle 345"/>
                  <p:cNvSpPr>
                    <a:spLocks noChangeArrowheads="1"/>
                  </p:cNvSpPr>
                  <p:nvPr/>
                </p:nvSpPr>
                <p:spPr bwMode="auto">
                  <a:xfrm>
                    <a:off x="3930" y="1915"/>
                    <a:ext cx="4" cy="227"/>
                  </a:xfrm>
                  <a:prstGeom prst="rect">
                    <a:avLst/>
                  </a:prstGeom>
                  <a:solidFill>
                    <a:srgbClr val="FF8D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73" name="Rectangle 346"/>
                  <p:cNvSpPr>
                    <a:spLocks noChangeArrowheads="1"/>
                  </p:cNvSpPr>
                  <p:nvPr/>
                </p:nvSpPr>
                <p:spPr bwMode="auto">
                  <a:xfrm>
                    <a:off x="3934" y="1915"/>
                    <a:ext cx="3" cy="227"/>
                  </a:xfrm>
                  <a:prstGeom prst="rect">
                    <a:avLst/>
                  </a:prstGeom>
                  <a:solidFill>
                    <a:srgbClr val="FF89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74" name="Rectangle 347"/>
                  <p:cNvSpPr>
                    <a:spLocks noChangeArrowheads="1"/>
                  </p:cNvSpPr>
                  <p:nvPr/>
                </p:nvSpPr>
                <p:spPr bwMode="auto">
                  <a:xfrm>
                    <a:off x="3937" y="1915"/>
                    <a:ext cx="3" cy="227"/>
                  </a:xfrm>
                  <a:prstGeom prst="rect">
                    <a:avLst/>
                  </a:prstGeom>
                  <a:solidFill>
                    <a:srgbClr val="FF86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75" name="Rectangle 348"/>
                  <p:cNvSpPr>
                    <a:spLocks noChangeArrowheads="1"/>
                  </p:cNvSpPr>
                  <p:nvPr/>
                </p:nvSpPr>
                <p:spPr bwMode="auto">
                  <a:xfrm>
                    <a:off x="3940" y="1915"/>
                    <a:ext cx="4" cy="227"/>
                  </a:xfrm>
                  <a:prstGeom prst="rect">
                    <a:avLst/>
                  </a:prstGeom>
                  <a:solidFill>
                    <a:srgbClr val="FF82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76" name="Rectangle 349"/>
                  <p:cNvSpPr>
                    <a:spLocks noChangeArrowheads="1"/>
                  </p:cNvSpPr>
                  <p:nvPr/>
                </p:nvSpPr>
                <p:spPr bwMode="auto">
                  <a:xfrm>
                    <a:off x="3944" y="1915"/>
                    <a:ext cx="3" cy="227"/>
                  </a:xfrm>
                  <a:prstGeom prst="rect">
                    <a:avLst/>
                  </a:prstGeom>
                  <a:solidFill>
                    <a:srgbClr val="FF7F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77" name="Rectangle 350"/>
                  <p:cNvSpPr>
                    <a:spLocks noChangeArrowheads="1"/>
                  </p:cNvSpPr>
                  <p:nvPr/>
                </p:nvSpPr>
                <p:spPr bwMode="auto">
                  <a:xfrm>
                    <a:off x="3947" y="1915"/>
                    <a:ext cx="3" cy="227"/>
                  </a:xfrm>
                  <a:prstGeom prst="rect">
                    <a:avLst/>
                  </a:prstGeom>
                  <a:solidFill>
                    <a:srgbClr val="FF7C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78" name="Rectangle 351"/>
                  <p:cNvSpPr>
                    <a:spLocks noChangeArrowheads="1"/>
                  </p:cNvSpPr>
                  <p:nvPr/>
                </p:nvSpPr>
                <p:spPr bwMode="auto">
                  <a:xfrm>
                    <a:off x="3950" y="1915"/>
                    <a:ext cx="4" cy="227"/>
                  </a:xfrm>
                  <a:prstGeom prst="rect">
                    <a:avLst/>
                  </a:prstGeom>
                  <a:solidFill>
                    <a:srgbClr val="FF79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79" name="Rectangle 352"/>
                  <p:cNvSpPr>
                    <a:spLocks noChangeArrowheads="1"/>
                  </p:cNvSpPr>
                  <p:nvPr/>
                </p:nvSpPr>
                <p:spPr bwMode="auto">
                  <a:xfrm>
                    <a:off x="3954" y="1915"/>
                    <a:ext cx="3" cy="227"/>
                  </a:xfrm>
                  <a:prstGeom prst="rect">
                    <a:avLst/>
                  </a:prstGeom>
                  <a:solidFill>
                    <a:srgbClr val="FF76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80" name="Rectangle 353"/>
                  <p:cNvSpPr>
                    <a:spLocks noChangeArrowheads="1"/>
                  </p:cNvSpPr>
                  <p:nvPr/>
                </p:nvSpPr>
                <p:spPr bwMode="auto">
                  <a:xfrm>
                    <a:off x="3957" y="1915"/>
                    <a:ext cx="3" cy="227"/>
                  </a:xfrm>
                  <a:prstGeom prst="rect">
                    <a:avLst/>
                  </a:prstGeom>
                  <a:solidFill>
                    <a:srgbClr val="FF73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81" name="Rectangle 354"/>
                  <p:cNvSpPr>
                    <a:spLocks noChangeArrowheads="1"/>
                  </p:cNvSpPr>
                  <p:nvPr/>
                </p:nvSpPr>
                <p:spPr bwMode="auto">
                  <a:xfrm>
                    <a:off x="3960" y="1915"/>
                    <a:ext cx="4" cy="227"/>
                  </a:xfrm>
                  <a:prstGeom prst="rect">
                    <a:avLst/>
                  </a:prstGeom>
                  <a:solidFill>
                    <a:srgbClr val="FF71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82" name="Rectangle 355"/>
                  <p:cNvSpPr>
                    <a:spLocks noChangeArrowheads="1"/>
                  </p:cNvSpPr>
                  <p:nvPr/>
                </p:nvSpPr>
                <p:spPr bwMode="auto">
                  <a:xfrm>
                    <a:off x="3964" y="1915"/>
                    <a:ext cx="3" cy="227"/>
                  </a:xfrm>
                  <a:prstGeom prst="rect">
                    <a:avLst/>
                  </a:prstGeom>
                  <a:solidFill>
                    <a:srgbClr val="FF6F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83" name="Rectangle 356"/>
                  <p:cNvSpPr>
                    <a:spLocks noChangeArrowheads="1"/>
                  </p:cNvSpPr>
                  <p:nvPr/>
                </p:nvSpPr>
                <p:spPr bwMode="auto">
                  <a:xfrm>
                    <a:off x="3967" y="1915"/>
                    <a:ext cx="3" cy="227"/>
                  </a:xfrm>
                  <a:prstGeom prst="rect">
                    <a:avLst/>
                  </a:prstGeom>
                  <a:solidFill>
                    <a:srgbClr val="FF6D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84" name="Rectangle 357"/>
                  <p:cNvSpPr>
                    <a:spLocks noChangeArrowheads="1"/>
                  </p:cNvSpPr>
                  <p:nvPr/>
                </p:nvSpPr>
                <p:spPr bwMode="auto">
                  <a:xfrm>
                    <a:off x="3970" y="1915"/>
                    <a:ext cx="4" cy="227"/>
                  </a:xfrm>
                  <a:prstGeom prst="rect">
                    <a:avLst/>
                  </a:prstGeom>
                  <a:solidFill>
                    <a:srgbClr val="FF6B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85" name="Rectangle 358"/>
                  <p:cNvSpPr>
                    <a:spLocks noChangeArrowheads="1"/>
                  </p:cNvSpPr>
                  <p:nvPr/>
                </p:nvSpPr>
                <p:spPr bwMode="auto">
                  <a:xfrm>
                    <a:off x="3974" y="1915"/>
                    <a:ext cx="3" cy="227"/>
                  </a:xfrm>
                  <a:prstGeom prst="rect">
                    <a:avLst/>
                  </a:prstGeom>
                  <a:solidFill>
                    <a:srgbClr val="FF69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86" name="Rectangle 359"/>
                  <p:cNvSpPr>
                    <a:spLocks noChangeArrowheads="1"/>
                  </p:cNvSpPr>
                  <p:nvPr/>
                </p:nvSpPr>
                <p:spPr bwMode="auto">
                  <a:xfrm>
                    <a:off x="3977" y="1915"/>
                    <a:ext cx="3" cy="227"/>
                  </a:xfrm>
                  <a:prstGeom prst="rect">
                    <a:avLst/>
                  </a:prstGeom>
                  <a:solidFill>
                    <a:srgbClr val="FF68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87" name="Rectangle 360"/>
                  <p:cNvSpPr>
                    <a:spLocks noChangeArrowheads="1"/>
                  </p:cNvSpPr>
                  <p:nvPr/>
                </p:nvSpPr>
                <p:spPr bwMode="auto">
                  <a:xfrm>
                    <a:off x="3980" y="1915"/>
                    <a:ext cx="4" cy="227"/>
                  </a:xfrm>
                  <a:prstGeom prst="rect">
                    <a:avLst/>
                  </a:prstGeom>
                  <a:solidFill>
                    <a:srgbClr val="FF67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88" name="Rectangle 361"/>
                  <p:cNvSpPr>
                    <a:spLocks noChangeArrowheads="1"/>
                  </p:cNvSpPr>
                  <p:nvPr/>
                </p:nvSpPr>
                <p:spPr bwMode="auto">
                  <a:xfrm>
                    <a:off x="3974" y="1931"/>
                    <a:ext cx="197" cy="22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89" name="Rectangle 362"/>
                  <p:cNvSpPr>
                    <a:spLocks noChangeArrowheads="1"/>
                  </p:cNvSpPr>
                  <p:nvPr/>
                </p:nvSpPr>
                <p:spPr bwMode="auto">
                  <a:xfrm>
                    <a:off x="4480" y="2068"/>
                    <a:ext cx="3" cy="74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90" name="Rectangle 363"/>
                  <p:cNvSpPr>
                    <a:spLocks noChangeArrowheads="1"/>
                  </p:cNvSpPr>
                  <p:nvPr/>
                </p:nvSpPr>
                <p:spPr bwMode="auto">
                  <a:xfrm>
                    <a:off x="4483" y="2068"/>
                    <a:ext cx="7" cy="74"/>
                  </a:xfrm>
                  <a:prstGeom prst="rect">
                    <a:avLst/>
                  </a:prstGeom>
                  <a:solidFill>
                    <a:srgbClr val="FFFE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91" name="Rectangle 364"/>
                  <p:cNvSpPr>
                    <a:spLocks noChangeArrowheads="1"/>
                  </p:cNvSpPr>
                  <p:nvPr/>
                </p:nvSpPr>
                <p:spPr bwMode="auto">
                  <a:xfrm>
                    <a:off x="4490" y="2068"/>
                    <a:ext cx="3" cy="74"/>
                  </a:xfrm>
                  <a:prstGeom prst="rect">
                    <a:avLst/>
                  </a:prstGeom>
                  <a:solidFill>
                    <a:srgbClr val="FFFD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92" name="Rectangle 365"/>
                  <p:cNvSpPr>
                    <a:spLocks noChangeArrowheads="1"/>
                  </p:cNvSpPr>
                  <p:nvPr/>
                </p:nvSpPr>
                <p:spPr bwMode="auto">
                  <a:xfrm>
                    <a:off x="4493" y="2068"/>
                    <a:ext cx="7" cy="74"/>
                  </a:xfrm>
                  <a:prstGeom prst="rect">
                    <a:avLst/>
                  </a:prstGeom>
                  <a:solidFill>
                    <a:srgbClr val="FFFC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93" name="Rectangle 366"/>
                  <p:cNvSpPr>
                    <a:spLocks noChangeArrowheads="1"/>
                  </p:cNvSpPr>
                  <p:nvPr/>
                </p:nvSpPr>
                <p:spPr bwMode="auto">
                  <a:xfrm>
                    <a:off x="4500" y="2068"/>
                    <a:ext cx="3" cy="74"/>
                  </a:xfrm>
                  <a:prstGeom prst="rect">
                    <a:avLst/>
                  </a:prstGeom>
                  <a:solidFill>
                    <a:srgbClr val="FFFB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94" name="Rectangle 367"/>
                  <p:cNvSpPr>
                    <a:spLocks noChangeArrowheads="1"/>
                  </p:cNvSpPr>
                  <p:nvPr/>
                </p:nvSpPr>
                <p:spPr bwMode="auto">
                  <a:xfrm>
                    <a:off x="4503" y="2068"/>
                    <a:ext cx="4" cy="74"/>
                  </a:xfrm>
                  <a:prstGeom prst="rect">
                    <a:avLst/>
                  </a:prstGeom>
                  <a:solidFill>
                    <a:srgbClr val="FFFA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95" name="Rectangle 368"/>
                  <p:cNvSpPr>
                    <a:spLocks noChangeArrowheads="1"/>
                  </p:cNvSpPr>
                  <p:nvPr/>
                </p:nvSpPr>
                <p:spPr bwMode="auto">
                  <a:xfrm>
                    <a:off x="4507" y="2068"/>
                    <a:ext cx="3" cy="74"/>
                  </a:xfrm>
                  <a:prstGeom prst="rect">
                    <a:avLst/>
                  </a:prstGeom>
                  <a:solidFill>
                    <a:srgbClr val="FFF9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96" name="Rectangle 369"/>
                  <p:cNvSpPr>
                    <a:spLocks noChangeArrowheads="1"/>
                  </p:cNvSpPr>
                  <p:nvPr/>
                </p:nvSpPr>
                <p:spPr bwMode="auto">
                  <a:xfrm>
                    <a:off x="4510" y="2068"/>
                    <a:ext cx="3" cy="74"/>
                  </a:xfrm>
                  <a:prstGeom prst="rect">
                    <a:avLst/>
                  </a:prstGeom>
                  <a:solidFill>
                    <a:srgbClr val="FFF8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97" name="Rectangle 370"/>
                  <p:cNvSpPr>
                    <a:spLocks noChangeArrowheads="1"/>
                  </p:cNvSpPr>
                  <p:nvPr/>
                </p:nvSpPr>
                <p:spPr bwMode="auto">
                  <a:xfrm>
                    <a:off x="4513" y="2068"/>
                    <a:ext cx="4" cy="74"/>
                  </a:xfrm>
                  <a:prstGeom prst="rect">
                    <a:avLst/>
                  </a:prstGeom>
                  <a:solidFill>
                    <a:srgbClr val="FFF7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98" name="Rectangle 371"/>
                  <p:cNvSpPr>
                    <a:spLocks noChangeArrowheads="1"/>
                  </p:cNvSpPr>
                  <p:nvPr/>
                </p:nvSpPr>
                <p:spPr bwMode="auto">
                  <a:xfrm>
                    <a:off x="4517" y="2068"/>
                    <a:ext cx="3" cy="74"/>
                  </a:xfrm>
                  <a:prstGeom prst="rect">
                    <a:avLst/>
                  </a:prstGeom>
                  <a:solidFill>
                    <a:srgbClr val="FFF5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799" name="Rectangle 372"/>
                  <p:cNvSpPr>
                    <a:spLocks noChangeArrowheads="1"/>
                  </p:cNvSpPr>
                  <p:nvPr/>
                </p:nvSpPr>
                <p:spPr bwMode="auto">
                  <a:xfrm>
                    <a:off x="4520" y="2068"/>
                    <a:ext cx="3" cy="74"/>
                  </a:xfrm>
                  <a:prstGeom prst="rect">
                    <a:avLst/>
                  </a:prstGeom>
                  <a:solidFill>
                    <a:srgbClr val="FFF4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00" name="Rectangle 373"/>
                  <p:cNvSpPr>
                    <a:spLocks noChangeArrowheads="1"/>
                  </p:cNvSpPr>
                  <p:nvPr/>
                </p:nvSpPr>
                <p:spPr bwMode="auto">
                  <a:xfrm>
                    <a:off x="4523" y="2068"/>
                    <a:ext cx="4" cy="74"/>
                  </a:xfrm>
                  <a:prstGeom prst="rect">
                    <a:avLst/>
                  </a:prstGeom>
                  <a:solidFill>
                    <a:srgbClr val="FFF2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01" name="Rectangle 374"/>
                  <p:cNvSpPr>
                    <a:spLocks noChangeArrowheads="1"/>
                  </p:cNvSpPr>
                  <p:nvPr/>
                </p:nvSpPr>
                <p:spPr bwMode="auto">
                  <a:xfrm>
                    <a:off x="4527" y="2068"/>
                    <a:ext cx="3" cy="74"/>
                  </a:xfrm>
                  <a:prstGeom prst="rect">
                    <a:avLst/>
                  </a:prstGeom>
                  <a:solidFill>
                    <a:srgbClr val="FFF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02" name="Rectangle 375"/>
                  <p:cNvSpPr>
                    <a:spLocks noChangeArrowheads="1"/>
                  </p:cNvSpPr>
                  <p:nvPr/>
                </p:nvSpPr>
                <p:spPr bwMode="auto">
                  <a:xfrm>
                    <a:off x="4530" y="2068"/>
                    <a:ext cx="3" cy="74"/>
                  </a:xfrm>
                  <a:prstGeom prst="rect">
                    <a:avLst/>
                  </a:prstGeom>
                  <a:solidFill>
                    <a:srgbClr val="FFEE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03" name="Rectangle 376"/>
                  <p:cNvSpPr>
                    <a:spLocks noChangeArrowheads="1"/>
                  </p:cNvSpPr>
                  <p:nvPr/>
                </p:nvSpPr>
                <p:spPr bwMode="auto">
                  <a:xfrm>
                    <a:off x="4533" y="2068"/>
                    <a:ext cx="4" cy="74"/>
                  </a:xfrm>
                  <a:prstGeom prst="rect">
                    <a:avLst/>
                  </a:prstGeom>
                  <a:solidFill>
                    <a:srgbClr val="FFEC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04" name="Rectangle 377"/>
                  <p:cNvSpPr>
                    <a:spLocks noChangeArrowheads="1"/>
                  </p:cNvSpPr>
                  <p:nvPr/>
                </p:nvSpPr>
                <p:spPr bwMode="auto">
                  <a:xfrm>
                    <a:off x="4537" y="2068"/>
                    <a:ext cx="3" cy="74"/>
                  </a:xfrm>
                  <a:prstGeom prst="rect">
                    <a:avLst/>
                  </a:prstGeom>
                  <a:solidFill>
                    <a:srgbClr val="FFEA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05" name="Rectangle 378"/>
                  <p:cNvSpPr>
                    <a:spLocks noChangeArrowheads="1"/>
                  </p:cNvSpPr>
                  <p:nvPr/>
                </p:nvSpPr>
                <p:spPr bwMode="auto">
                  <a:xfrm>
                    <a:off x="4540" y="2068"/>
                    <a:ext cx="3" cy="74"/>
                  </a:xfrm>
                  <a:prstGeom prst="rect">
                    <a:avLst/>
                  </a:prstGeom>
                  <a:solidFill>
                    <a:srgbClr val="FFE8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06" name="Rectangle 379"/>
                  <p:cNvSpPr>
                    <a:spLocks noChangeArrowheads="1"/>
                  </p:cNvSpPr>
                  <p:nvPr/>
                </p:nvSpPr>
                <p:spPr bwMode="auto">
                  <a:xfrm>
                    <a:off x="4543" y="2068"/>
                    <a:ext cx="4" cy="74"/>
                  </a:xfrm>
                  <a:prstGeom prst="rect">
                    <a:avLst/>
                  </a:prstGeom>
                  <a:solidFill>
                    <a:srgbClr val="FFE5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07" name="Rectangle 380"/>
                  <p:cNvSpPr>
                    <a:spLocks noChangeArrowheads="1"/>
                  </p:cNvSpPr>
                  <p:nvPr/>
                </p:nvSpPr>
                <p:spPr bwMode="auto">
                  <a:xfrm>
                    <a:off x="4547" y="2068"/>
                    <a:ext cx="3" cy="74"/>
                  </a:xfrm>
                  <a:prstGeom prst="rect">
                    <a:avLst/>
                  </a:prstGeom>
                  <a:solidFill>
                    <a:srgbClr val="FFE3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08" name="Rectangle 381"/>
                  <p:cNvSpPr>
                    <a:spLocks noChangeArrowheads="1"/>
                  </p:cNvSpPr>
                  <p:nvPr/>
                </p:nvSpPr>
                <p:spPr bwMode="auto">
                  <a:xfrm>
                    <a:off x="4550" y="2068"/>
                    <a:ext cx="4" cy="74"/>
                  </a:xfrm>
                  <a:prstGeom prst="rect">
                    <a:avLst/>
                  </a:prstGeom>
                  <a:solidFill>
                    <a:srgbClr val="FFE1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09" name="Rectangle 382"/>
                  <p:cNvSpPr>
                    <a:spLocks noChangeArrowheads="1"/>
                  </p:cNvSpPr>
                  <p:nvPr/>
                </p:nvSpPr>
                <p:spPr bwMode="auto">
                  <a:xfrm>
                    <a:off x="4554" y="2068"/>
                    <a:ext cx="3" cy="74"/>
                  </a:xfrm>
                  <a:prstGeom prst="rect">
                    <a:avLst/>
                  </a:prstGeom>
                  <a:solidFill>
                    <a:srgbClr val="FFDE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10" name="Rectangle 383"/>
                  <p:cNvSpPr>
                    <a:spLocks noChangeArrowheads="1"/>
                  </p:cNvSpPr>
                  <p:nvPr/>
                </p:nvSpPr>
                <p:spPr bwMode="auto">
                  <a:xfrm>
                    <a:off x="4557" y="2068"/>
                    <a:ext cx="3" cy="74"/>
                  </a:xfrm>
                  <a:prstGeom prst="rect">
                    <a:avLst/>
                  </a:prstGeom>
                  <a:solidFill>
                    <a:srgbClr val="FFDB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11" name="Rectangle 384"/>
                  <p:cNvSpPr>
                    <a:spLocks noChangeArrowheads="1"/>
                  </p:cNvSpPr>
                  <p:nvPr/>
                </p:nvSpPr>
                <p:spPr bwMode="auto">
                  <a:xfrm>
                    <a:off x="4560" y="2068"/>
                    <a:ext cx="4" cy="74"/>
                  </a:xfrm>
                  <a:prstGeom prst="rect">
                    <a:avLst/>
                  </a:prstGeom>
                  <a:solidFill>
                    <a:srgbClr val="FFD7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12" name="Rectangle 385"/>
                  <p:cNvSpPr>
                    <a:spLocks noChangeArrowheads="1"/>
                  </p:cNvSpPr>
                  <p:nvPr/>
                </p:nvSpPr>
                <p:spPr bwMode="auto">
                  <a:xfrm>
                    <a:off x="4564" y="2068"/>
                    <a:ext cx="3" cy="74"/>
                  </a:xfrm>
                  <a:prstGeom prst="rect">
                    <a:avLst/>
                  </a:prstGeom>
                  <a:solidFill>
                    <a:srgbClr val="FFD4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13" name="Rectangle 386"/>
                  <p:cNvSpPr>
                    <a:spLocks noChangeArrowheads="1"/>
                  </p:cNvSpPr>
                  <p:nvPr/>
                </p:nvSpPr>
                <p:spPr bwMode="auto">
                  <a:xfrm>
                    <a:off x="4567" y="2068"/>
                    <a:ext cx="3" cy="74"/>
                  </a:xfrm>
                  <a:prstGeom prst="rect">
                    <a:avLst/>
                  </a:prstGeom>
                  <a:solidFill>
                    <a:srgbClr val="FFD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14" name="Rectangle 387"/>
                  <p:cNvSpPr>
                    <a:spLocks noChangeArrowheads="1"/>
                  </p:cNvSpPr>
                  <p:nvPr/>
                </p:nvSpPr>
                <p:spPr bwMode="auto">
                  <a:xfrm>
                    <a:off x="4570" y="2068"/>
                    <a:ext cx="4" cy="74"/>
                  </a:xfrm>
                  <a:prstGeom prst="rect">
                    <a:avLst/>
                  </a:prstGeom>
                  <a:solidFill>
                    <a:srgbClr val="FFCD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15" name="Rectangle 388"/>
                  <p:cNvSpPr>
                    <a:spLocks noChangeArrowheads="1"/>
                  </p:cNvSpPr>
                  <p:nvPr/>
                </p:nvSpPr>
                <p:spPr bwMode="auto">
                  <a:xfrm>
                    <a:off x="4574" y="2068"/>
                    <a:ext cx="3" cy="74"/>
                  </a:xfrm>
                  <a:prstGeom prst="rect">
                    <a:avLst/>
                  </a:prstGeom>
                  <a:solidFill>
                    <a:srgbClr val="FFC9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16" name="Rectangle 389"/>
                  <p:cNvSpPr>
                    <a:spLocks noChangeArrowheads="1"/>
                  </p:cNvSpPr>
                  <p:nvPr/>
                </p:nvSpPr>
                <p:spPr bwMode="auto">
                  <a:xfrm>
                    <a:off x="4577" y="2068"/>
                    <a:ext cx="3" cy="74"/>
                  </a:xfrm>
                  <a:prstGeom prst="rect">
                    <a:avLst/>
                  </a:prstGeom>
                  <a:solidFill>
                    <a:srgbClr val="FFC5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17" name="Rectangle 390"/>
                  <p:cNvSpPr>
                    <a:spLocks noChangeArrowheads="1"/>
                  </p:cNvSpPr>
                  <p:nvPr/>
                </p:nvSpPr>
                <p:spPr bwMode="auto">
                  <a:xfrm>
                    <a:off x="4580" y="2068"/>
                    <a:ext cx="4" cy="74"/>
                  </a:xfrm>
                  <a:prstGeom prst="rect">
                    <a:avLst/>
                  </a:prstGeom>
                  <a:solidFill>
                    <a:srgbClr val="FFC1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18" name="Rectangle 391"/>
                  <p:cNvSpPr>
                    <a:spLocks noChangeArrowheads="1"/>
                  </p:cNvSpPr>
                  <p:nvPr/>
                </p:nvSpPr>
                <p:spPr bwMode="auto">
                  <a:xfrm>
                    <a:off x="4584" y="2068"/>
                    <a:ext cx="3" cy="74"/>
                  </a:xfrm>
                  <a:prstGeom prst="rect">
                    <a:avLst/>
                  </a:prstGeom>
                  <a:solidFill>
                    <a:srgbClr val="FFBD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19" name="Rectangle 392"/>
                  <p:cNvSpPr>
                    <a:spLocks noChangeArrowheads="1"/>
                  </p:cNvSpPr>
                  <p:nvPr/>
                </p:nvSpPr>
                <p:spPr bwMode="auto">
                  <a:xfrm>
                    <a:off x="4587" y="2068"/>
                    <a:ext cx="3" cy="74"/>
                  </a:xfrm>
                  <a:prstGeom prst="rect">
                    <a:avLst/>
                  </a:prstGeom>
                  <a:solidFill>
                    <a:srgbClr val="FFB9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20" name="Rectangle 393"/>
                  <p:cNvSpPr>
                    <a:spLocks noChangeArrowheads="1"/>
                  </p:cNvSpPr>
                  <p:nvPr/>
                </p:nvSpPr>
                <p:spPr bwMode="auto">
                  <a:xfrm>
                    <a:off x="4590" y="2068"/>
                    <a:ext cx="4" cy="74"/>
                  </a:xfrm>
                  <a:prstGeom prst="rect">
                    <a:avLst/>
                  </a:prstGeom>
                  <a:solidFill>
                    <a:srgbClr val="FFB5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21" name="Rectangle 394"/>
                  <p:cNvSpPr>
                    <a:spLocks noChangeArrowheads="1"/>
                  </p:cNvSpPr>
                  <p:nvPr/>
                </p:nvSpPr>
                <p:spPr bwMode="auto">
                  <a:xfrm>
                    <a:off x="4594" y="2068"/>
                    <a:ext cx="3" cy="74"/>
                  </a:xfrm>
                  <a:prstGeom prst="rect">
                    <a:avLst/>
                  </a:prstGeom>
                  <a:solidFill>
                    <a:srgbClr val="FFB1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22" name="Rectangle 395"/>
                  <p:cNvSpPr>
                    <a:spLocks noChangeArrowheads="1"/>
                  </p:cNvSpPr>
                  <p:nvPr/>
                </p:nvSpPr>
                <p:spPr bwMode="auto">
                  <a:xfrm>
                    <a:off x="4597" y="2068"/>
                    <a:ext cx="3" cy="74"/>
                  </a:xfrm>
                  <a:prstGeom prst="rect">
                    <a:avLst/>
                  </a:prstGeom>
                  <a:solidFill>
                    <a:srgbClr val="FFAD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23" name="Rectangle 396"/>
                  <p:cNvSpPr>
                    <a:spLocks noChangeArrowheads="1"/>
                  </p:cNvSpPr>
                  <p:nvPr/>
                </p:nvSpPr>
                <p:spPr bwMode="auto">
                  <a:xfrm>
                    <a:off x="4600" y="2068"/>
                    <a:ext cx="4" cy="74"/>
                  </a:xfrm>
                  <a:prstGeom prst="rect">
                    <a:avLst/>
                  </a:prstGeom>
                  <a:solidFill>
                    <a:srgbClr val="FFA9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24" name="Rectangle 397"/>
                  <p:cNvSpPr>
                    <a:spLocks noChangeArrowheads="1"/>
                  </p:cNvSpPr>
                  <p:nvPr/>
                </p:nvSpPr>
                <p:spPr bwMode="auto">
                  <a:xfrm>
                    <a:off x="4604" y="2068"/>
                    <a:ext cx="3" cy="74"/>
                  </a:xfrm>
                  <a:prstGeom prst="rect">
                    <a:avLst/>
                  </a:prstGeom>
                  <a:solidFill>
                    <a:srgbClr val="FFA4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25" name="Rectangle 398"/>
                  <p:cNvSpPr>
                    <a:spLocks noChangeArrowheads="1"/>
                  </p:cNvSpPr>
                  <p:nvPr/>
                </p:nvSpPr>
                <p:spPr bwMode="auto">
                  <a:xfrm>
                    <a:off x="4607" y="2068"/>
                    <a:ext cx="4" cy="74"/>
                  </a:xfrm>
                  <a:prstGeom prst="rect">
                    <a:avLst/>
                  </a:prstGeom>
                  <a:solidFill>
                    <a:srgbClr val="FFA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26" name="Rectangle 399"/>
                  <p:cNvSpPr>
                    <a:spLocks noChangeArrowheads="1"/>
                  </p:cNvSpPr>
                  <p:nvPr/>
                </p:nvSpPr>
                <p:spPr bwMode="auto">
                  <a:xfrm>
                    <a:off x="4611" y="2068"/>
                    <a:ext cx="3" cy="74"/>
                  </a:xfrm>
                  <a:prstGeom prst="rect">
                    <a:avLst/>
                  </a:prstGeom>
                  <a:solidFill>
                    <a:srgbClr val="FF9C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27" name="Rectangle 400"/>
                  <p:cNvSpPr>
                    <a:spLocks noChangeArrowheads="1"/>
                  </p:cNvSpPr>
                  <p:nvPr/>
                </p:nvSpPr>
                <p:spPr bwMode="auto">
                  <a:xfrm>
                    <a:off x="4614" y="2068"/>
                    <a:ext cx="3" cy="74"/>
                  </a:xfrm>
                  <a:prstGeom prst="rect">
                    <a:avLst/>
                  </a:prstGeom>
                  <a:solidFill>
                    <a:srgbClr val="FF98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28" name="Rectangle 401"/>
                  <p:cNvSpPr>
                    <a:spLocks noChangeArrowheads="1"/>
                  </p:cNvSpPr>
                  <p:nvPr/>
                </p:nvSpPr>
                <p:spPr bwMode="auto">
                  <a:xfrm>
                    <a:off x="4617" y="2068"/>
                    <a:ext cx="4" cy="74"/>
                  </a:xfrm>
                  <a:prstGeom prst="rect">
                    <a:avLst/>
                  </a:prstGeom>
                  <a:solidFill>
                    <a:srgbClr val="FF94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29" name="Rectangle 402"/>
                  <p:cNvSpPr>
                    <a:spLocks noChangeArrowheads="1"/>
                  </p:cNvSpPr>
                  <p:nvPr/>
                </p:nvSpPr>
                <p:spPr bwMode="auto">
                  <a:xfrm>
                    <a:off x="4621" y="2068"/>
                    <a:ext cx="3" cy="74"/>
                  </a:xfrm>
                  <a:prstGeom prst="rect">
                    <a:avLst/>
                  </a:prstGeom>
                  <a:solidFill>
                    <a:srgbClr val="FF91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30" name="Rectangle 403"/>
                  <p:cNvSpPr>
                    <a:spLocks noChangeArrowheads="1"/>
                  </p:cNvSpPr>
                  <p:nvPr/>
                </p:nvSpPr>
                <p:spPr bwMode="auto">
                  <a:xfrm>
                    <a:off x="4624" y="2068"/>
                    <a:ext cx="3" cy="74"/>
                  </a:xfrm>
                  <a:prstGeom prst="rect">
                    <a:avLst/>
                  </a:prstGeom>
                  <a:solidFill>
                    <a:srgbClr val="FF8D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831" name="Rectangle 404"/>
                  <p:cNvSpPr>
                    <a:spLocks noChangeArrowheads="1"/>
                  </p:cNvSpPr>
                  <p:nvPr/>
                </p:nvSpPr>
                <p:spPr bwMode="auto">
                  <a:xfrm>
                    <a:off x="4627" y="2068"/>
                    <a:ext cx="4" cy="74"/>
                  </a:xfrm>
                  <a:prstGeom prst="rect">
                    <a:avLst/>
                  </a:prstGeom>
                  <a:solidFill>
                    <a:srgbClr val="FF89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519" name="Rectangle 406"/>
                <p:cNvSpPr>
                  <a:spLocks noChangeArrowheads="1"/>
                </p:cNvSpPr>
                <p:nvPr/>
              </p:nvSpPr>
              <p:spPr bwMode="auto">
                <a:xfrm>
                  <a:off x="4631" y="2068"/>
                  <a:ext cx="3" cy="74"/>
                </a:xfrm>
                <a:prstGeom prst="rect">
                  <a:avLst/>
                </a:prstGeom>
                <a:solidFill>
                  <a:srgbClr val="FF86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20" name="Rectangle 407"/>
                <p:cNvSpPr>
                  <a:spLocks noChangeArrowheads="1"/>
                </p:cNvSpPr>
                <p:nvPr/>
              </p:nvSpPr>
              <p:spPr bwMode="auto">
                <a:xfrm>
                  <a:off x="4634" y="2068"/>
                  <a:ext cx="3" cy="74"/>
                </a:xfrm>
                <a:prstGeom prst="rect">
                  <a:avLst/>
                </a:prstGeom>
                <a:solidFill>
                  <a:srgbClr val="FF82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21" name="Rectangle 408"/>
                <p:cNvSpPr>
                  <a:spLocks noChangeArrowheads="1"/>
                </p:cNvSpPr>
                <p:nvPr/>
              </p:nvSpPr>
              <p:spPr bwMode="auto">
                <a:xfrm>
                  <a:off x="4637" y="2068"/>
                  <a:ext cx="4" cy="74"/>
                </a:xfrm>
                <a:prstGeom prst="rect">
                  <a:avLst/>
                </a:prstGeom>
                <a:solidFill>
                  <a:srgbClr val="FF7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22" name="Rectangle 409"/>
                <p:cNvSpPr>
                  <a:spLocks noChangeArrowheads="1"/>
                </p:cNvSpPr>
                <p:nvPr/>
              </p:nvSpPr>
              <p:spPr bwMode="auto">
                <a:xfrm>
                  <a:off x="4641" y="2068"/>
                  <a:ext cx="3" cy="74"/>
                </a:xfrm>
                <a:prstGeom prst="rect">
                  <a:avLst/>
                </a:prstGeom>
                <a:solidFill>
                  <a:srgbClr val="FF7C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23" name="Rectangle 410"/>
                <p:cNvSpPr>
                  <a:spLocks noChangeArrowheads="1"/>
                </p:cNvSpPr>
                <p:nvPr/>
              </p:nvSpPr>
              <p:spPr bwMode="auto">
                <a:xfrm>
                  <a:off x="4644" y="2068"/>
                  <a:ext cx="3" cy="74"/>
                </a:xfrm>
                <a:prstGeom prst="rect">
                  <a:avLst/>
                </a:prstGeom>
                <a:solidFill>
                  <a:srgbClr val="FF7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24" name="Rectangle 411"/>
                <p:cNvSpPr>
                  <a:spLocks noChangeArrowheads="1"/>
                </p:cNvSpPr>
                <p:nvPr/>
              </p:nvSpPr>
              <p:spPr bwMode="auto">
                <a:xfrm>
                  <a:off x="4647" y="2068"/>
                  <a:ext cx="4" cy="74"/>
                </a:xfrm>
                <a:prstGeom prst="rect">
                  <a:avLst/>
                </a:prstGeom>
                <a:solidFill>
                  <a:srgbClr val="FF76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25" name="Rectangle 412"/>
                <p:cNvSpPr>
                  <a:spLocks noChangeArrowheads="1"/>
                </p:cNvSpPr>
                <p:nvPr/>
              </p:nvSpPr>
              <p:spPr bwMode="auto">
                <a:xfrm>
                  <a:off x="4651" y="2068"/>
                  <a:ext cx="3" cy="74"/>
                </a:xfrm>
                <a:prstGeom prst="rect">
                  <a:avLst/>
                </a:prstGeom>
                <a:solidFill>
                  <a:srgbClr val="FF73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26" name="Rectangle 413"/>
                <p:cNvSpPr>
                  <a:spLocks noChangeArrowheads="1"/>
                </p:cNvSpPr>
                <p:nvPr/>
              </p:nvSpPr>
              <p:spPr bwMode="auto">
                <a:xfrm>
                  <a:off x="4654" y="2068"/>
                  <a:ext cx="3" cy="74"/>
                </a:xfrm>
                <a:prstGeom prst="rect">
                  <a:avLst/>
                </a:prstGeom>
                <a:solidFill>
                  <a:srgbClr val="FF71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27" name="Rectangle 414"/>
                <p:cNvSpPr>
                  <a:spLocks noChangeArrowheads="1"/>
                </p:cNvSpPr>
                <p:nvPr/>
              </p:nvSpPr>
              <p:spPr bwMode="auto">
                <a:xfrm>
                  <a:off x="4657" y="2068"/>
                  <a:ext cx="4" cy="74"/>
                </a:xfrm>
                <a:prstGeom prst="rect">
                  <a:avLst/>
                </a:prstGeom>
                <a:solidFill>
                  <a:srgbClr val="FF6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28" name="Rectangle 415"/>
                <p:cNvSpPr>
                  <a:spLocks noChangeArrowheads="1"/>
                </p:cNvSpPr>
                <p:nvPr/>
              </p:nvSpPr>
              <p:spPr bwMode="auto">
                <a:xfrm>
                  <a:off x="4661" y="2068"/>
                  <a:ext cx="3" cy="74"/>
                </a:xfrm>
                <a:prstGeom prst="rect">
                  <a:avLst/>
                </a:prstGeom>
                <a:solidFill>
                  <a:srgbClr val="FF6D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29" name="Rectangle 416"/>
                <p:cNvSpPr>
                  <a:spLocks noChangeArrowheads="1"/>
                </p:cNvSpPr>
                <p:nvPr/>
              </p:nvSpPr>
              <p:spPr bwMode="auto">
                <a:xfrm>
                  <a:off x="4664" y="2068"/>
                  <a:ext cx="3" cy="74"/>
                </a:xfrm>
                <a:prstGeom prst="rect">
                  <a:avLst/>
                </a:prstGeom>
                <a:solidFill>
                  <a:srgbClr val="FF6B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30" name="Rectangle 417"/>
                <p:cNvSpPr>
                  <a:spLocks noChangeArrowheads="1"/>
                </p:cNvSpPr>
                <p:nvPr/>
              </p:nvSpPr>
              <p:spPr bwMode="auto">
                <a:xfrm>
                  <a:off x="4667" y="2068"/>
                  <a:ext cx="4" cy="74"/>
                </a:xfrm>
                <a:prstGeom prst="rect">
                  <a:avLst/>
                </a:prstGeom>
                <a:solidFill>
                  <a:srgbClr val="FF6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31" name="Rectangle 418"/>
                <p:cNvSpPr>
                  <a:spLocks noChangeArrowheads="1"/>
                </p:cNvSpPr>
                <p:nvPr/>
              </p:nvSpPr>
              <p:spPr bwMode="auto">
                <a:xfrm>
                  <a:off x="4671" y="2068"/>
                  <a:ext cx="3" cy="74"/>
                </a:xfrm>
                <a:prstGeom prst="rect">
                  <a:avLst/>
                </a:prstGeom>
                <a:solidFill>
                  <a:srgbClr val="FF68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32" name="Rectangle 419"/>
                <p:cNvSpPr>
                  <a:spLocks noChangeArrowheads="1"/>
                </p:cNvSpPr>
                <p:nvPr/>
              </p:nvSpPr>
              <p:spPr bwMode="auto">
                <a:xfrm>
                  <a:off x="4674" y="2068"/>
                  <a:ext cx="4" cy="74"/>
                </a:xfrm>
                <a:prstGeom prst="rect">
                  <a:avLst/>
                </a:prstGeom>
                <a:solidFill>
                  <a:srgbClr val="FF67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33" name="Rectangle 420"/>
                <p:cNvSpPr>
                  <a:spLocks noChangeArrowheads="1"/>
                </p:cNvSpPr>
                <p:nvPr/>
              </p:nvSpPr>
              <p:spPr bwMode="auto">
                <a:xfrm>
                  <a:off x="4667" y="2085"/>
                  <a:ext cx="198" cy="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34" name="Rectangle 421"/>
                <p:cNvSpPr>
                  <a:spLocks noChangeArrowheads="1"/>
                </p:cNvSpPr>
                <p:nvPr/>
              </p:nvSpPr>
              <p:spPr bwMode="auto">
                <a:xfrm>
                  <a:off x="5174" y="2142"/>
                  <a:ext cx="3" cy="87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35" name="Rectangle 422"/>
                <p:cNvSpPr>
                  <a:spLocks noChangeArrowheads="1"/>
                </p:cNvSpPr>
                <p:nvPr/>
              </p:nvSpPr>
              <p:spPr bwMode="auto">
                <a:xfrm>
                  <a:off x="5177" y="2142"/>
                  <a:ext cx="7" cy="87"/>
                </a:xfrm>
                <a:prstGeom prst="rect">
                  <a:avLst/>
                </a:prstGeom>
                <a:solidFill>
                  <a:srgbClr val="FFFE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36" name="Rectangle 423"/>
                <p:cNvSpPr>
                  <a:spLocks noChangeArrowheads="1"/>
                </p:cNvSpPr>
                <p:nvPr/>
              </p:nvSpPr>
              <p:spPr bwMode="auto">
                <a:xfrm>
                  <a:off x="5184" y="2142"/>
                  <a:ext cx="3" cy="87"/>
                </a:xfrm>
                <a:prstGeom prst="rect">
                  <a:avLst/>
                </a:prstGeom>
                <a:solidFill>
                  <a:srgbClr val="FFFD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37" name="Rectangle 424"/>
                <p:cNvSpPr>
                  <a:spLocks noChangeArrowheads="1"/>
                </p:cNvSpPr>
                <p:nvPr/>
              </p:nvSpPr>
              <p:spPr bwMode="auto">
                <a:xfrm>
                  <a:off x="5187" y="2142"/>
                  <a:ext cx="7" cy="87"/>
                </a:xfrm>
                <a:prstGeom prst="rect">
                  <a:avLst/>
                </a:prstGeom>
                <a:solidFill>
                  <a:srgbClr val="FFFC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38" name="Rectangle 425"/>
                <p:cNvSpPr>
                  <a:spLocks noChangeArrowheads="1"/>
                </p:cNvSpPr>
                <p:nvPr/>
              </p:nvSpPr>
              <p:spPr bwMode="auto">
                <a:xfrm>
                  <a:off x="5194" y="2142"/>
                  <a:ext cx="3" cy="87"/>
                </a:xfrm>
                <a:prstGeom prst="rect">
                  <a:avLst/>
                </a:prstGeom>
                <a:solidFill>
                  <a:srgbClr val="FFFB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39" name="Rectangle 426"/>
                <p:cNvSpPr>
                  <a:spLocks noChangeArrowheads="1"/>
                </p:cNvSpPr>
                <p:nvPr/>
              </p:nvSpPr>
              <p:spPr bwMode="auto">
                <a:xfrm>
                  <a:off x="5197" y="2142"/>
                  <a:ext cx="3" cy="87"/>
                </a:xfrm>
                <a:prstGeom prst="rect">
                  <a:avLst/>
                </a:prstGeom>
                <a:solidFill>
                  <a:srgbClr val="FFF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40" name="Rectangle 427"/>
                <p:cNvSpPr>
                  <a:spLocks noChangeArrowheads="1"/>
                </p:cNvSpPr>
                <p:nvPr/>
              </p:nvSpPr>
              <p:spPr bwMode="auto">
                <a:xfrm>
                  <a:off x="5200" y="2142"/>
                  <a:ext cx="4" cy="87"/>
                </a:xfrm>
                <a:prstGeom prst="rect">
                  <a:avLst/>
                </a:prstGeom>
                <a:solidFill>
                  <a:srgbClr val="FFF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41" name="Rectangle 428"/>
                <p:cNvSpPr>
                  <a:spLocks noChangeArrowheads="1"/>
                </p:cNvSpPr>
                <p:nvPr/>
              </p:nvSpPr>
              <p:spPr bwMode="auto">
                <a:xfrm>
                  <a:off x="5204" y="2142"/>
                  <a:ext cx="3" cy="87"/>
                </a:xfrm>
                <a:prstGeom prst="rect">
                  <a:avLst/>
                </a:prstGeom>
                <a:solidFill>
                  <a:srgbClr val="FFF8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42" name="Rectangle 429"/>
                <p:cNvSpPr>
                  <a:spLocks noChangeArrowheads="1"/>
                </p:cNvSpPr>
                <p:nvPr/>
              </p:nvSpPr>
              <p:spPr bwMode="auto">
                <a:xfrm>
                  <a:off x="5207" y="2142"/>
                  <a:ext cx="3" cy="87"/>
                </a:xfrm>
                <a:prstGeom prst="rect">
                  <a:avLst/>
                </a:prstGeom>
                <a:solidFill>
                  <a:srgbClr val="FFF7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43" name="Rectangle 430"/>
                <p:cNvSpPr>
                  <a:spLocks noChangeArrowheads="1"/>
                </p:cNvSpPr>
                <p:nvPr/>
              </p:nvSpPr>
              <p:spPr bwMode="auto">
                <a:xfrm>
                  <a:off x="5210" y="2142"/>
                  <a:ext cx="4" cy="87"/>
                </a:xfrm>
                <a:prstGeom prst="rect">
                  <a:avLst/>
                </a:prstGeom>
                <a:solidFill>
                  <a:srgbClr val="FFF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44" name="Rectangle 431"/>
                <p:cNvSpPr>
                  <a:spLocks noChangeArrowheads="1"/>
                </p:cNvSpPr>
                <p:nvPr/>
              </p:nvSpPr>
              <p:spPr bwMode="auto">
                <a:xfrm>
                  <a:off x="5214" y="2142"/>
                  <a:ext cx="3" cy="87"/>
                </a:xfrm>
                <a:prstGeom prst="rect">
                  <a:avLst/>
                </a:prstGeom>
                <a:solidFill>
                  <a:srgbClr val="FFF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45" name="Rectangle 432"/>
                <p:cNvSpPr>
                  <a:spLocks noChangeArrowheads="1"/>
                </p:cNvSpPr>
                <p:nvPr/>
              </p:nvSpPr>
              <p:spPr bwMode="auto">
                <a:xfrm>
                  <a:off x="5217" y="2142"/>
                  <a:ext cx="3" cy="87"/>
                </a:xfrm>
                <a:prstGeom prst="rect">
                  <a:avLst/>
                </a:prstGeom>
                <a:solidFill>
                  <a:srgbClr val="FFF2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46" name="Rectangle 433"/>
                <p:cNvSpPr>
                  <a:spLocks noChangeArrowheads="1"/>
                </p:cNvSpPr>
                <p:nvPr/>
              </p:nvSpPr>
              <p:spPr bwMode="auto">
                <a:xfrm>
                  <a:off x="5220" y="2142"/>
                  <a:ext cx="4" cy="87"/>
                </a:xfrm>
                <a:prstGeom prst="rect">
                  <a:avLst/>
                </a:prstGeom>
                <a:solidFill>
                  <a:srgbClr val="FFF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47" name="Rectangle 434"/>
                <p:cNvSpPr>
                  <a:spLocks noChangeArrowheads="1"/>
                </p:cNvSpPr>
                <p:nvPr/>
              </p:nvSpPr>
              <p:spPr bwMode="auto">
                <a:xfrm>
                  <a:off x="5224" y="2142"/>
                  <a:ext cx="3" cy="87"/>
                </a:xfrm>
                <a:prstGeom prst="rect">
                  <a:avLst/>
                </a:prstGeom>
                <a:solidFill>
                  <a:srgbClr val="FFEE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48" name="Rectangle 435"/>
                <p:cNvSpPr>
                  <a:spLocks noChangeArrowheads="1"/>
                </p:cNvSpPr>
                <p:nvPr/>
              </p:nvSpPr>
              <p:spPr bwMode="auto">
                <a:xfrm>
                  <a:off x="5227" y="2142"/>
                  <a:ext cx="4" cy="87"/>
                </a:xfrm>
                <a:prstGeom prst="rect">
                  <a:avLst/>
                </a:prstGeom>
                <a:solidFill>
                  <a:srgbClr val="FFEC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49" name="Rectangle 436"/>
                <p:cNvSpPr>
                  <a:spLocks noChangeArrowheads="1"/>
                </p:cNvSpPr>
                <p:nvPr/>
              </p:nvSpPr>
              <p:spPr bwMode="auto">
                <a:xfrm>
                  <a:off x="5231" y="2142"/>
                  <a:ext cx="3" cy="87"/>
                </a:xfrm>
                <a:prstGeom prst="rect">
                  <a:avLst/>
                </a:prstGeom>
                <a:solidFill>
                  <a:srgbClr val="FFE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50" name="Rectangle 437"/>
                <p:cNvSpPr>
                  <a:spLocks noChangeArrowheads="1"/>
                </p:cNvSpPr>
                <p:nvPr/>
              </p:nvSpPr>
              <p:spPr bwMode="auto">
                <a:xfrm>
                  <a:off x="5234" y="2142"/>
                  <a:ext cx="3" cy="87"/>
                </a:xfrm>
                <a:prstGeom prst="rect">
                  <a:avLst/>
                </a:prstGeom>
                <a:solidFill>
                  <a:srgbClr val="FFE8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51" name="Rectangle 438"/>
                <p:cNvSpPr>
                  <a:spLocks noChangeArrowheads="1"/>
                </p:cNvSpPr>
                <p:nvPr/>
              </p:nvSpPr>
              <p:spPr bwMode="auto">
                <a:xfrm>
                  <a:off x="5237" y="2142"/>
                  <a:ext cx="4" cy="87"/>
                </a:xfrm>
                <a:prstGeom prst="rect">
                  <a:avLst/>
                </a:prstGeom>
                <a:solidFill>
                  <a:srgbClr val="FFE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52" name="Rectangle 439"/>
                <p:cNvSpPr>
                  <a:spLocks noChangeArrowheads="1"/>
                </p:cNvSpPr>
                <p:nvPr/>
              </p:nvSpPr>
              <p:spPr bwMode="auto">
                <a:xfrm>
                  <a:off x="5241" y="2142"/>
                  <a:ext cx="3" cy="87"/>
                </a:xfrm>
                <a:prstGeom prst="rect">
                  <a:avLst/>
                </a:prstGeom>
                <a:solidFill>
                  <a:srgbClr val="FFE3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53" name="Rectangle 440"/>
                <p:cNvSpPr>
                  <a:spLocks noChangeArrowheads="1"/>
                </p:cNvSpPr>
                <p:nvPr/>
              </p:nvSpPr>
              <p:spPr bwMode="auto">
                <a:xfrm>
                  <a:off x="5244" y="2142"/>
                  <a:ext cx="3" cy="87"/>
                </a:xfrm>
                <a:prstGeom prst="rect">
                  <a:avLst/>
                </a:prstGeom>
                <a:solidFill>
                  <a:srgbClr val="FFE1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54" name="Rectangle 441"/>
                <p:cNvSpPr>
                  <a:spLocks noChangeArrowheads="1"/>
                </p:cNvSpPr>
                <p:nvPr/>
              </p:nvSpPr>
              <p:spPr bwMode="auto">
                <a:xfrm>
                  <a:off x="5247" y="2142"/>
                  <a:ext cx="4" cy="87"/>
                </a:xfrm>
                <a:prstGeom prst="rect">
                  <a:avLst/>
                </a:prstGeom>
                <a:solidFill>
                  <a:srgbClr val="FFDE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55" name="Rectangle 442"/>
                <p:cNvSpPr>
                  <a:spLocks noChangeArrowheads="1"/>
                </p:cNvSpPr>
                <p:nvPr/>
              </p:nvSpPr>
              <p:spPr bwMode="auto">
                <a:xfrm>
                  <a:off x="5251" y="2142"/>
                  <a:ext cx="3" cy="87"/>
                </a:xfrm>
                <a:prstGeom prst="rect">
                  <a:avLst/>
                </a:prstGeom>
                <a:solidFill>
                  <a:srgbClr val="FFDB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56" name="Rectangle 443"/>
                <p:cNvSpPr>
                  <a:spLocks noChangeArrowheads="1"/>
                </p:cNvSpPr>
                <p:nvPr/>
              </p:nvSpPr>
              <p:spPr bwMode="auto">
                <a:xfrm>
                  <a:off x="5254" y="2142"/>
                  <a:ext cx="3" cy="87"/>
                </a:xfrm>
                <a:prstGeom prst="rect">
                  <a:avLst/>
                </a:prstGeom>
                <a:solidFill>
                  <a:srgbClr val="FFD7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57" name="Rectangle 444"/>
                <p:cNvSpPr>
                  <a:spLocks noChangeArrowheads="1"/>
                </p:cNvSpPr>
                <p:nvPr/>
              </p:nvSpPr>
              <p:spPr bwMode="auto">
                <a:xfrm>
                  <a:off x="5257" y="2142"/>
                  <a:ext cx="4" cy="87"/>
                </a:xfrm>
                <a:prstGeom prst="rect">
                  <a:avLst/>
                </a:prstGeom>
                <a:solidFill>
                  <a:srgbClr val="FFD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58" name="Rectangle 445"/>
                <p:cNvSpPr>
                  <a:spLocks noChangeArrowheads="1"/>
                </p:cNvSpPr>
                <p:nvPr/>
              </p:nvSpPr>
              <p:spPr bwMode="auto">
                <a:xfrm>
                  <a:off x="5261" y="2142"/>
                  <a:ext cx="3" cy="87"/>
                </a:xfrm>
                <a:prstGeom prst="rect">
                  <a:avLst/>
                </a:prstGeom>
                <a:solidFill>
                  <a:srgbClr val="FFD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59" name="Rectangle 446"/>
                <p:cNvSpPr>
                  <a:spLocks noChangeArrowheads="1"/>
                </p:cNvSpPr>
                <p:nvPr/>
              </p:nvSpPr>
              <p:spPr bwMode="auto">
                <a:xfrm>
                  <a:off x="5264" y="2142"/>
                  <a:ext cx="3" cy="87"/>
                </a:xfrm>
                <a:prstGeom prst="rect">
                  <a:avLst/>
                </a:prstGeom>
                <a:solidFill>
                  <a:srgbClr val="FFCD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0" name="Rectangle 447"/>
                <p:cNvSpPr>
                  <a:spLocks noChangeArrowheads="1"/>
                </p:cNvSpPr>
                <p:nvPr/>
              </p:nvSpPr>
              <p:spPr bwMode="auto">
                <a:xfrm>
                  <a:off x="5267" y="2142"/>
                  <a:ext cx="4" cy="87"/>
                </a:xfrm>
                <a:prstGeom prst="rect">
                  <a:avLst/>
                </a:prstGeom>
                <a:solidFill>
                  <a:srgbClr val="FFC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1" name="Rectangle 448"/>
                <p:cNvSpPr>
                  <a:spLocks noChangeArrowheads="1"/>
                </p:cNvSpPr>
                <p:nvPr/>
              </p:nvSpPr>
              <p:spPr bwMode="auto">
                <a:xfrm>
                  <a:off x="5271" y="2142"/>
                  <a:ext cx="3" cy="87"/>
                </a:xfrm>
                <a:prstGeom prst="rect">
                  <a:avLst/>
                </a:prstGeom>
                <a:solidFill>
                  <a:srgbClr val="FFC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2" name="Rectangle 449"/>
                <p:cNvSpPr>
                  <a:spLocks noChangeArrowheads="1"/>
                </p:cNvSpPr>
                <p:nvPr/>
              </p:nvSpPr>
              <p:spPr bwMode="auto">
                <a:xfrm>
                  <a:off x="5274" y="2142"/>
                  <a:ext cx="3" cy="87"/>
                </a:xfrm>
                <a:prstGeom prst="rect">
                  <a:avLst/>
                </a:prstGeom>
                <a:solidFill>
                  <a:srgbClr val="FFC1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3" name="Rectangle 450"/>
                <p:cNvSpPr>
                  <a:spLocks noChangeArrowheads="1"/>
                </p:cNvSpPr>
                <p:nvPr/>
              </p:nvSpPr>
              <p:spPr bwMode="auto">
                <a:xfrm>
                  <a:off x="5277" y="2142"/>
                  <a:ext cx="4" cy="87"/>
                </a:xfrm>
                <a:prstGeom prst="rect">
                  <a:avLst/>
                </a:prstGeom>
                <a:solidFill>
                  <a:srgbClr val="FFBD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4" name="Rectangle 451"/>
                <p:cNvSpPr>
                  <a:spLocks noChangeArrowheads="1"/>
                </p:cNvSpPr>
                <p:nvPr/>
              </p:nvSpPr>
              <p:spPr bwMode="auto">
                <a:xfrm>
                  <a:off x="5281" y="2142"/>
                  <a:ext cx="3" cy="87"/>
                </a:xfrm>
                <a:prstGeom prst="rect">
                  <a:avLst/>
                </a:prstGeom>
                <a:solidFill>
                  <a:srgbClr val="FFB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5" name="Rectangle 452"/>
                <p:cNvSpPr>
                  <a:spLocks noChangeArrowheads="1"/>
                </p:cNvSpPr>
                <p:nvPr/>
              </p:nvSpPr>
              <p:spPr bwMode="auto">
                <a:xfrm>
                  <a:off x="5284" y="2142"/>
                  <a:ext cx="3" cy="87"/>
                </a:xfrm>
                <a:prstGeom prst="rect">
                  <a:avLst/>
                </a:prstGeom>
                <a:solidFill>
                  <a:srgbClr val="FFB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6" name="Rectangle 453"/>
                <p:cNvSpPr>
                  <a:spLocks noChangeArrowheads="1"/>
                </p:cNvSpPr>
                <p:nvPr/>
              </p:nvSpPr>
              <p:spPr bwMode="auto">
                <a:xfrm>
                  <a:off x="5287" y="2142"/>
                  <a:ext cx="4" cy="87"/>
                </a:xfrm>
                <a:prstGeom prst="rect">
                  <a:avLst/>
                </a:prstGeom>
                <a:solidFill>
                  <a:srgbClr val="FFB1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7" name="Rectangle 454"/>
                <p:cNvSpPr>
                  <a:spLocks noChangeArrowheads="1"/>
                </p:cNvSpPr>
                <p:nvPr/>
              </p:nvSpPr>
              <p:spPr bwMode="auto">
                <a:xfrm>
                  <a:off x="5291" y="2142"/>
                  <a:ext cx="3" cy="87"/>
                </a:xfrm>
                <a:prstGeom prst="rect">
                  <a:avLst/>
                </a:prstGeom>
                <a:solidFill>
                  <a:srgbClr val="FFAD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8" name="Rectangle 455"/>
                <p:cNvSpPr>
                  <a:spLocks noChangeArrowheads="1"/>
                </p:cNvSpPr>
                <p:nvPr/>
              </p:nvSpPr>
              <p:spPr bwMode="auto">
                <a:xfrm>
                  <a:off x="5294" y="2142"/>
                  <a:ext cx="4" cy="87"/>
                </a:xfrm>
                <a:prstGeom prst="rect">
                  <a:avLst/>
                </a:prstGeom>
                <a:solidFill>
                  <a:srgbClr val="FFA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9" name="Rectangle 456"/>
                <p:cNvSpPr>
                  <a:spLocks noChangeArrowheads="1"/>
                </p:cNvSpPr>
                <p:nvPr/>
              </p:nvSpPr>
              <p:spPr bwMode="auto">
                <a:xfrm>
                  <a:off x="5298" y="2142"/>
                  <a:ext cx="3" cy="87"/>
                </a:xfrm>
                <a:prstGeom prst="rect">
                  <a:avLst/>
                </a:prstGeom>
                <a:solidFill>
                  <a:srgbClr val="FFA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70" name="Rectangle 457"/>
                <p:cNvSpPr>
                  <a:spLocks noChangeArrowheads="1"/>
                </p:cNvSpPr>
                <p:nvPr/>
              </p:nvSpPr>
              <p:spPr bwMode="auto">
                <a:xfrm>
                  <a:off x="5301" y="2142"/>
                  <a:ext cx="3" cy="87"/>
                </a:xfrm>
                <a:prstGeom prst="rect">
                  <a:avLst/>
                </a:prstGeom>
                <a:solidFill>
                  <a:srgbClr val="FFA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71" name="Rectangle 458"/>
                <p:cNvSpPr>
                  <a:spLocks noChangeArrowheads="1"/>
                </p:cNvSpPr>
                <p:nvPr/>
              </p:nvSpPr>
              <p:spPr bwMode="auto">
                <a:xfrm>
                  <a:off x="5304" y="2142"/>
                  <a:ext cx="4" cy="87"/>
                </a:xfrm>
                <a:prstGeom prst="rect">
                  <a:avLst/>
                </a:prstGeom>
                <a:solidFill>
                  <a:srgbClr val="FF9C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72" name="Rectangle 459"/>
                <p:cNvSpPr>
                  <a:spLocks noChangeArrowheads="1"/>
                </p:cNvSpPr>
                <p:nvPr/>
              </p:nvSpPr>
              <p:spPr bwMode="auto">
                <a:xfrm>
                  <a:off x="5308" y="2142"/>
                  <a:ext cx="3" cy="87"/>
                </a:xfrm>
                <a:prstGeom prst="rect">
                  <a:avLst/>
                </a:prstGeom>
                <a:solidFill>
                  <a:srgbClr val="FF98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73" name="Rectangle 460"/>
                <p:cNvSpPr>
                  <a:spLocks noChangeArrowheads="1"/>
                </p:cNvSpPr>
                <p:nvPr/>
              </p:nvSpPr>
              <p:spPr bwMode="auto">
                <a:xfrm>
                  <a:off x="5311" y="2142"/>
                  <a:ext cx="3" cy="87"/>
                </a:xfrm>
                <a:prstGeom prst="rect">
                  <a:avLst/>
                </a:prstGeom>
                <a:solidFill>
                  <a:srgbClr val="FF9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74" name="Rectangle 461"/>
                <p:cNvSpPr>
                  <a:spLocks noChangeArrowheads="1"/>
                </p:cNvSpPr>
                <p:nvPr/>
              </p:nvSpPr>
              <p:spPr bwMode="auto">
                <a:xfrm>
                  <a:off x="5314" y="2142"/>
                  <a:ext cx="4" cy="87"/>
                </a:xfrm>
                <a:prstGeom prst="rect">
                  <a:avLst/>
                </a:prstGeom>
                <a:solidFill>
                  <a:srgbClr val="FF91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75" name="Rectangle 462"/>
                <p:cNvSpPr>
                  <a:spLocks noChangeArrowheads="1"/>
                </p:cNvSpPr>
                <p:nvPr/>
              </p:nvSpPr>
              <p:spPr bwMode="auto">
                <a:xfrm>
                  <a:off x="5318" y="2142"/>
                  <a:ext cx="3" cy="87"/>
                </a:xfrm>
                <a:prstGeom prst="rect">
                  <a:avLst/>
                </a:prstGeom>
                <a:solidFill>
                  <a:srgbClr val="FF8D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76" name="Rectangle 463"/>
                <p:cNvSpPr>
                  <a:spLocks noChangeArrowheads="1"/>
                </p:cNvSpPr>
                <p:nvPr/>
              </p:nvSpPr>
              <p:spPr bwMode="auto">
                <a:xfrm>
                  <a:off x="5321" y="2142"/>
                  <a:ext cx="3" cy="87"/>
                </a:xfrm>
                <a:prstGeom prst="rect">
                  <a:avLst/>
                </a:prstGeom>
                <a:solidFill>
                  <a:srgbClr val="FF8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77" name="Rectangle 464"/>
                <p:cNvSpPr>
                  <a:spLocks noChangeArrowheads="1"/>
                </p:cNvSpPr>
                <p:nvPr/>
              </p:nvSpPr>
              <p:spPr bwMode="auto">
                <a:xfrm>
                  <a:off x="5324" y="2142"/>
                  <a:ext cx="4" cy="87"/>
                </a:xfrm>
                <a:prstGeom prst="rect">
                  <a:avLst/>
                </a:prstGeom>
                <a:solidFill>
                  <a:srgbClr val="FF86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78" name="Rectangle 465"/>
                <p:cNvSpPr>
                  <a:spLocks noChangeArrowheads="1"/>
                </p:cNvSpPr>
                <p:nvPr/>
              </p:nvSpPr>
              <p:spPr bwMode="auto">
                <a:xfrm>
                  <a:off x="5328" y="2142"/>
                  <a:ext cx="3" cy="87"/>
                </a:xfrm>
                <a:prstGeom prst="rect">
                  <a:avLst/>
                </a:prstGeom>
                <a:solidFill>
                  <a:srgbClr val="FF82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79" name="Rectangle 466"/>
                <p:cNvSpPr>
                  <a:spLocks noChangeArrowheads="1"/>
                </p:cNvSpPr>
                <p:nvPr/>
              </p:nvSpPr>
              <p:spPr bwMode="auto">
                <a:xfrm>
                  <a:off x="5331" y="2142"/>
                  <a:ext cx="3" cy="87"/>
                </a:xfrm>
                <a:prstGeom prst="rect">
                  <a:avLst/>
                </a:prstGeom>
                <a:solidFill>
                  <a:srgbClr val="FF7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0" name="Rectangle 467"/>
                <p:cNvSpPr>
                  <a:spLocks noChangeArrowheads="1"/>
                </p:cNvSpPr>
                <p:nvPr/>
              </p:nvSpPr>
              <p:spPr bwMode="auto">
                <a:xfrm>
                  <a:off x="5334" y="2142"/>
                  <a:ext cx="4" cy="87"/>
                </a:xfrm>
                <a:prstGeom prst="rect">
                  <a:avLst/>
                </a:prstGeom>
                <a:solidFill>
                  <a:srgbClr val="FF7C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1" name="Rectangle 468"/>
                <p:cNvSpPr>
                  <a:spLocks noChangeArrowheads="1"/>
                </p:cNvSpPr>
                <p:nvPr/>
              </p:nvSpPr>
              <p:spPr bwMode="auto">
                <a:xfrm>
                  <a:off x="5338" y="2142"/>
                  <a:ext cx="3" cy="87"/>
                </a:xfrm>
                <a:prstGeom prst="rect">
                  <a:avLst/>
                </a:prstGeom>
                <a:solidFill>
                  <a:srgbClr val="FF7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2" name="Rectangle 469"/>
                <p:cNvSpPr>
                  <a:spLocks noChangeArrowheads="1"/>
                </p:cNvSpPr>
                <p:nvPr/>
              </p:nvSpPr>
              <p:spPr bwMode="auto">
                <a:xfrm>
                  <a:off x="5341" y="2142"/>
                  <a:ext cx="3" cy="87"/>
                </a:xfrm>
                <a:prstGeom prst="rect">
                  <a:avLst/>
                </a:prstGeom>
                <a:solidFill>
                  <a:srgbClr val="FF76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3" name="Rectangle 470"/>
                <p:cNvSpPr>
                  <a:spLocks noChangeArrowheads="1"/>
                </p:cNvSpPr>
                <p:nvPr/>
              </p:nvSpPr>
              <p:spPr bwMode="auto">
                <a:xfrm>
                  <a:off x="5344" y="2142"/>
                  <a:ext cx="4" cy="87"/>
                </a:xfrm>
                <a:prstGeom prst="rect">
                  <a:avLst/>
                </a:prstGeom>
                <a:solidFill>
                  <a:srgbClr val="FF73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4" name="Rectangle 471"/>
                <p:cNvSpPr>
                  <a:spLocks noChangeArrowheads="1"/>
                </p:cNvSpPr>
                <p:nvPr/>
              </p:nvSpPr>
              <p:spPr bwMode="auto">
                <a:xfrm>
                  <a:off x="5348" y="2142"/>
                  <a:ext cx="3" cy="87"/>
                </a:xfrm>
                <a:prstGeom prst="rect">
                  <a:avLst/>
                </a:prstGeom>
                <a:solidFill>
                  <a:srgbClr val="FF71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5" name="Rectangle 472"/>
                <p:cNvSpPr>
                  <a:spLocks noChangeArrowheads="1"/>
                </p:cNvSpPr>
                <p:nvPr/>
              </p:nvSpPr>
              <p:spPr bwMode="auto">
                <a:xfrm>
                  <a:off x="5351" y="2142"/>
                  <a:ext cx="4" cy="87"/>
                </a:xfrm>
                <a:prstGeom prst="rect">
                  <a:avLst/>
                </a:prstGeom>
                <a:solidFill>
                  <a:srgbClr val="FF6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6" name="Rectangle 473"/>
                <p:cNvSpPr>
                  <a:spLocks noChangeArrowheads="1"/>
                </p:cNvSpPr>
                <p:nvPr/>
              </p:nvSpPr>
              <p:spPr bwMode="auto">
                <a:xfrm>
                  <a:off x="5355" y="2142"/>
                  <a:ext cx="3" cy="87"/>
                </a:xfrm>
                <a:prstGeom prst="rect">
                  <a:avLst/>
                </a:prstGeom>
                <a:solidFill>
                  <a:srgbClr val="FF6D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7" name="Rectangle 474"/>
                <p:cNvSpPr>
                  <a:spLocks noChangeArrowheads="1"/>
                </p:cNvSpPr>
                <p:nvPr/>
              </p:nvSpPr>
              <p:spPr bwMode="auto">
                <a:xfrm>
                  <a:off x="5358" y="2142"/>
                  <a:ext cx="3" cy="87"/>
                </a:xfrm>
                <a:prstGeom prst="rect">
                  <a:avLst/>
                </a:prstGeom>
                <a:solidFill>
                  <a:srgbClr val="FF6B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8" name="Rectangle 475"/>
                <p:cNvSpPr>
                  <a:spLocks noChangeArrowheads="1"/>
                </p:cNvSpPr>
                <p:nvPr/>
              </p:nvSpPr>
              <p:spPr bwMode="auto">
                <a:xfrm>
                  <a:off x="5361" y="2142"/>
                  <a:ext cx="4" cy="87"/>
                </a:xfrm>
                <a:prstGeom prst="rect">
                  <a:avLst/>
                </a:prstGeom>
                <a:solidFill>
                  <a:srgbClr val="FF6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9" name="Rectangle 476"/>
                <p:cNvSpPr>
                  <a:spLocks noChangeArrowheads="1"/>
                </p:cNvSpPr>
                <p:nvPr/>
              </p:nvSpPr>
              <p:spPr bwMode="auto">
                <a:xfrm>
                  <a:off x="5365" y="2142"/>
                  <a:ext cx="3" cy="87"/>
                </a:xfrm>
                <a:prstGeom prst="rect">
                  <a:avLst/>
                </a:prstGeom>
                <a:solidFill>
                  <a:srgbClr val="FF68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90" name="Rectangle 477"/>
                <p:cNvSpPr>
                  <a:spLocks noChangeArrowheads="1"/>
                </p:cNvSpPr>
                <p:nvPr/>
              </p:nvSpPr>
              <p:spPr bwMode="auto">
                <a:xfrm>
                  <a:off x="5368" y="2142"/>
                  <a:ext cx="3" cy="87"/>
                </a:xfrm>
                <a:prstGeom prst="rect">
                  <a:avLst/>
                </a:prstGeom>
                <a:solidFill>
                  <a:srgbClr val="FF67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91" name="Rectangle 478"/>
                <p:cNvSpPr>
                  <a:spLocks noChangeArrowheads="1"/>
                </p:cNvSpPr>
                <p:nvPr/>
              </p:nvSpPr>
              <p:spPr bwMode="auto">
                <a:xfrm>
                  <a:off x="5361" y="2159"/>
                  <a:ext cx="198" cy="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92" name="Line 479"/>
                <p:cNvSpPr>
                  <a:spLocks noChangeShapeType="1"/>
                </p:cNvSpPr>
                <p:nvPr/>
              </p:nvSpPr>
              <p:spPr bwMode="auto">
                <a:xfrm>
                  <a:off x="2932" y="1694"/>
                  <a:ext cx="1" cy="1861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93" name="Line 480"/>
                <p:cNvSpPr>
                  <a:spLocks noChangeShapeType="1"/>
                </p:cNvSpPr>
                <p:nvPr/>
              </p:nvSpPr>
              <p:spPr bwMode="auto">
                <a:xfrm>
                  <a:off x="2895" y="3555"/>
                  <a:ext cx="37" cy="1"/>
                </a:xfrm>
                <a:prstGeom prst="line">
                  <a:avLst/>
                </a:prstGeom>
                <a:noFill/>
                <a:ln w="0">
                  <a:solidFill>
                    <a:srgbClr val="FFFFCC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94" name="Line 481"/>
                <p:cNvSpPr>
                  <a:spLocks noChangeShapeType="1"/>
                </p:cNvSpPr>
                <p:nvPr/>
              </p:nvSpPr>
              <p:spPr bwMode="auto">
                <a:xfrm>
                  <a:off x="2895" y="3321"/>
                  <a:ext cx="37" cy="1"/>
                </a:xfrm>
                <a:prstGeom prst="line">
                  <a:avLst/>
                </a:prstGeom>
                <a:noFill/>
                <a:ln w="0">
                  <a:solidFill>
                    <a:srgbClr val="FFFFCC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95" name="Line 482"/>
                <p:cNvSpPr>
                  <a:spLocks noChangeShapeType="1"/>
                </p:cNvSpPr>
                <p:nvPr/>
              </p:nvSpPr>
              <p:spPr bwMode="auto">
                <a:xfrm>
                  <a:off x="2895" y="3091"/>
                  <a:ext cx="37" cy="1"/>
                </a:xfrm>
                <a:prstGeom prst="line">
                  <a:avLst/>
                </a:prstGeom>
                <a:noFill/>
                <a:ln w="0">
                  <a:solidFill>
                    <a:srgbClr val="FFFFCC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96" name="Line 483"/>
                <p:cNvSpPr>
                  <a:spLocks noChangeShapeType="1"/>
                </p:cNvSpPr>
                <p:nvPr/>
              </p:nvSpPr>
              <p:spPr bwMode="auto">
                <a:xfrm>
                  <a:off x="2895" y="2857"/>
                  <a:ext cx="37" cy="1"/>
                </a:xfrm>
                <a:prstGeom prst="line">
                  <a:avLst/>
                </a:prstGeom>
                <a:noFill/>
                <a:ln w="0">
                  <a:solidFill>
                    <a:srgbClr val="FFFFCC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97" name="Line 484"/>
                <p:cNvSpPr>
                  <a:spLocks noChangeShapeType="1"/>
                </p:cNvSpPr>
                <p:nvPr/>
              </p:nvSpPr>
              <p:spPr bwMode="auto">
                <a:xfrm>
                  <a:off x="2895" y="2626"/>
                  <a:ext cx="37" cy="1"/>
                </a:xfrm>
                <a:prstGeom prst="line">
                  <a:avLst/>
                </a:prstGeom>
                <a:noFill/>
                <a:ln w="0">
                  <a:solidFill>
                    <a:srgbClr val="FFFFCC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98" name="Line 485"/>
                <p:cNvSpPr>
                  <a:spLocks noChangeShapeType="1"/>
                </p:cNvSpPr>
                <p:nvPr/>
              </p:nvSpPr>
              <p:spPr bwMode="auto">
                <a:xfrm>
                  <a:off x="2895" y="2392"/>
                  <a:ext cx="37" cy="1"/>
                </a:xfrm>
                <a:prstGeom prst="line">
                  <a:avLst/>
                </a:prstGeom>
                <a:noFill/>
                <a:ln w="0">
                  <a:solidFill>
                    <a:srgbClr val="FFFFCC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99" name="Line 486"/>
                <p:cNvSpPr>
                  <a:spLocks noChangeShapeType="1"/>
                </p:cNvSpPr>
                <p:nvPr/>
              </p:nvSpPr>
              <p:spPr bwMode="auto">
                <a:xfrm>
                  <a:off x="2895" y="2159"/>
                  <a:ext cx="37" cy="1"/>
                </a:xfrm>
                <a:prstGeom prst="line">
                  <a:avLst/>
                </a:prstGeom>
                <a:noFill/>
                <a:ln w="0">
                  <a:solidFill>
                    <a:srgbClr val="FFFFCC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00" name="Line 487"/>
                <p:cNvSpPr>
                  <a:spLocks noChangeShapeType="1"/>
                </p:cNvSpPr>
                <p:nvPr/>
              </p:nvSpPr>
              <p:spPr bwMode="auto">
                <a:xfrm>
                  <a:off x="2895" y="1928"/>
                  <a:ext cx="37" cy="1"/>
                </a:xfrm>
                <a:prstGeom prst="line">
                  <a:avLst/>
                </a:prstGeom>
                <a:noFill/>
                <a:ln w="0">
                  <a:solidFill>
                    <a:srgbClr val="FFFFCC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01" name="Line 488"/>
                <p:cNvSpPr>
                  <a:spLocks noChangeShapeType="1"/>
                </p:cNvSpPr>
                <p:nvPr/>
              </p:nvSpPr>
              <p:spPr bwMode="auto">
                <a:xfrm>
                  <a:off x="2895" y="1694"/>
                  <a:ext cx="37" cy="1"/>
                </a:xfrm>
                <a:prstGeom prst="line">
                  <a:avLst/>
                </a:prstGeom>
                <a:noFill/>
                <a:ln w="0">
                  <a:solidFill>
                    <a:srgbClr val="FFFFCC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02" name="Line 489"/>
                <p:cNvSpPr>
                  <a:spLocks noChangeShapeType="1"/>
                </p:cNvSpPr>
                <p:nvPr/>
              </p:nvSpPr>
              <p:spPr bwMode="auto">
                <a:xfrm>
                  <a:off x="2982" y="2112"/>
                  <a:ext cx="2778" cy="1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03" name="Line 490"/>
                <p:cNvSpPr>
                  <a:spLocks noChangeShapeType="1"/>
                </p:cNvSpPr>
                <p:nvPr/>
              </p:nvSpPr>
              <p:spPr bwMode="auto">
                <a:xfrm flipV="1">
                  <a:off x="2932" y="2159"/>
                  <a:ext cx="1" cy="36"/>
                </a:xfrm>
                <a:prstGeom prst="line">
                  <a:avLst/>
                </a:prstGeom>
                <a:noFill/>
                <a:ln w="0">
                  <a:solidFill>
                    <a:srgbClr val="FFFFCC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04" name="Line 491"/>
                <p:cNvSpPr>
                  <a:spLocks noChangeShapeType="1"/>
                </p:cNvSpPr>
                <p:nvPr/>
              </p:nvSpPr>
              <p:spPr bwMode="auto">
                <a:xfrm flipV="1">
                  <a:off x="3625" y="2159"/>
                  <a:ext cx="1" cy="36"/>
                </a:xfrm>
                <a:prstGeom prst="line">
                  <a:avLst/>
                </a:prstGeom>
                <a:noFill/>
                <a:ln w="0">
                  <a:solidFill>
                    <a:srgbClr val="FFFFCC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05" name="Line 492"/>
                <p:cNvSpPr>
                  <a:spLocks noChangeShapeType="1"/>
                </p:cNvSpPr>
                <p:nvPr/>
              </p:nvSpPr>
              <p:spPr bwMode="auto">
                <a:xfrm flipV="1">
                  <a:off x="4322" y="2159"/>
                  <a:ext cx="1" cy="36"/>
                </a:xfrm>
                <a:prstGeom prst="line">
                  <a:avLst/>
                </a:prstGeom>
                <a:noFill/>
                <a:ln w="0">
                  <a:solidFill>
                    <a:srgbClr val="FFFFCC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06" name="Line 493"/>
                <p:cNvSpPr>
                  <a:spLocks noChangeShapeType="1"/>
                </p:cNvSpPr>
                <p:nvPr/>
              </p:nvSpPr>
              <p:spPr bwMode="auto">
                <a:xfrm flipV="1">
                  <a:off x="5016" y="2159"/>
                  <a:ext cx="1" cy="36"/>
                </a:xfrm>
                <a:prstGeom prst="line">
                  <a:avLst/>
                </a:prstGeom>
                <a:noFill/>
                <a:ln w="0">
                  <a:solidFill>
                    <a:srgbClr val="FFFFCC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07" name="Line 494"/>
                <p:cNvSpPr>
                  <a:spLocks noChangeShapeType="1"/>
                </p:cNvSpPr>
                <p:nvPr/>
              </p:nvSpPr>
              <p:spPr bwMode="auto">
                <a:xfrm flipV="1">
                  <a:off x="5710" y="2159"/>
                  <a:ext cx="1" cy="36"/>
                </a:xfrm>
                <a:prstGeom prst="line">
                  <a:avLst/>
                </a:prstGeom>
                <a:noFill/>
                <a:ln w="0">
                  <a:solidFill>
                    <a:srgbClr val="FFFFCC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08" name="Rectangle 495"/>
                <p:cNvSpPr>
                  <a:spLocks noChangeArrowheads="1"/>
                </p:cNvSpPr>
                <p:nvPr/>
              </p:nvSpPr>
              <p:spPr bwMode="auto">
                <a:xfrm>
                  <a:off x="3233" y="3485"/>
                  <a:ext cx="225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3200" b="0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AL6</a:t>
                  </a:r>
                </a:p>
              </p:txBody>
            </p:sp>
            <p:sp>
              <p:nvSpPr>
                <p:cNvPr id="609" name="Rectangle 496"/>
                <p:cNvSpPr>
                  <a:spLocks noChangeArrowheads="1"/>
                </p:cNvSpPr>
                <p:nvPr/>
              </p:nvSpPr>
              <p:spPr bwMode="auto">
                <a:xfrm>
                  <a:off x="3860" y="3485"/>
                  <a:ext cx="444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3200" b="0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Exp MP</a:t>
                  </a:r>
                </a:p>
              </p:txBody>
            </p:sp>
            <p:sp>
              <p:nvSpPr>
                <p:cNvPr id="610" name="Rectangle 497"/>
                <p:cNvSpPr>
                  <a:spLocks noChangeArrowheads="1"/>
                </p:cNvSpPr>
                <p:nvPr/>
              </p:nvSpPr>
              <p:spPr bwMode="auto">
                <a:xfrm>
                  <a:off x="4560" y="3471"/>
                  <a:ext cx="176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3200" b="0" i="0" u="none" strike="noStrike" cap="none" normalizeH="0" baseline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CA</a:t>
                  </a:r>
                </a:p>
              </p:txBody>
            </p:sp>
            <p:sp>
              <p:nvSpPr>
                <p:cNvPr id="611" name="Rectangle 498"/>
                <p:cNvSpPr>
                  <a:spLocks noChangeArrowheads="1"/>
                </p:cNvSpPr>
                <p:nvPr/>
              </p:nvSpPr>
              <p:spPr bwMode="auto">
                <a:xfrm>
                  <a:off x="4485" y="2743"/>
                  <a:ext cx="834" cy="30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32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Tasa</a:t>
                  </a:r>
                  <a:r>
                    <a:rPr kumimoji="0" lang="en-US" sz="3200" b="0" i="1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 </a:t>
                  </a:r>
                  <a:r>
                    <a:rPr kumimoji="0" lang="en-US" sz="32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politica</a:t>
                  </a:r>
                  <a:r>
                    <a:rPr kumimoji="0" lang="en-US" sz="3200" b="0" i="1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 </a:t>
                  </a:r>
                  <a:r>
                    <a:rPr kumimoji="0" lang="en-US" sz="32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monetaria</a:t>
                  </a:r>
                  <a:endParaRPr kumimoji="0" lang="en-US" sz="32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14" name="Rectangle 501"/>
                <p:cNvSpPr>
                  <a:spLocks noChangeArrowheads="1"/>
                </p:cNvSpPr>
                <p:nvPr/>
              </p:nvSpPr>
              <p:spPr bwMode="auto">
                <a:xfrm>
                  <a:off x="5244" y="3485"/>
                  <a:ext cx="268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3200" b="0" i="0" u="none" strike="noStrike" cap="none" normalizeH="0" baseline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CAR</a:t>
                  </a:r>
                </a:p>
              </p:txBody>
            </p:sp>
            <p:sp>
              <p:nvSpPr>
                <p:cNvPr id="615" name="Rectangle 502"/>
                <p:cNvSpPr>
                  <a:spLocks noChangeArrowheads="1"/>
                </p:cNvSpPr>
                <p:nvPr/>
              </p:nvSpPr>
              <p:spPr bwMode="auto">
                <a:xfrm>
                  <a:off x="3830" y="1724"/>
                  <a:ext cx="1191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32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Tasa</a:t>
                  </a:r>
                  <a:r>
                    <a:rPr kumimoji="0" lang="en-US" sz="3200" b="0" i="1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 </a:t>
                  </a:r>
                  <a:r>
                    <a:rPr kumimoji="0" lang="en-US" sz="32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activa</a:t>
                  </a:r>
                  <a:r>
                    <a:rPr kumimoji="0" lang="en-US" sz="3200" b="0" i="1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 </a:t>
                  </a:r>
                  <a:r>
                    <a:rPr kumimoji="0" lang="en-US" sz="32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bancaria</a:t>
                  </a:r>
                  <a:r>
                    <a:rPr kumimoji="0" lang="en-US" sz="3200" b="0" i="1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 </a:t>
                  </a:r>
                  <a:endParaRPr kumimoji="0" lang="en-US" sz="32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16" name="Rectangle 503"/>
                <p:cNvSpPr>
                  <a:spLocks noChangeArrowheads="1"/>
                </p:cNvSpPr>
                <p:nvPr/>
              </p:nvSpPr>
              <p:spPr bwMode="auto">
                <a:xfrm>
                  <a:off x="2740" y="3491"/>
                  <a:ext cx="112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3200" b="0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-6</a:t>
                  </a:r>
                </a:p>
              </p:txBody>
            </p:sp>
            <p:sp>
              <p:nvSpPr>
                <p:cNvPr id="617" name="Rectangle 504"/>
                <p:cNvSpPr>
                  <a:spLocks noChangeArrowheads="1"/>
                </p:cNvSpPr>
                <p:nvPr/>
              </p:nvSpPr>
              <p:spPr bwMode="auto">
                <a:xfrm>
                  <a:off x="2740" y="3258"/>
                  <a:ext cx="112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3200" b="0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-5</a:t>
                  </a:r>
                </a:p>
              </p:txBody>
            </p:sp>
            <p:sp>
              <p:nvSpPr>
                <p:cNvPr id="618" name="Rectangle 505"/>
                <p:cNvSpPr>
                  <a:spLocks noChangeArrowheads="1"/>
                </p:cNvSpPr>
                <p:nvPr/>
              </p:nvSpPr>
              <p:spPr bwMode="auto">
                <a:xfrm>
                  <a:off x="2740" y="3027"/>
                  <a:ext cx="112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3200" b="0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-4</a:t>
                  </a:r>
                </a:p>
              </p:txBody>
            </p:sp>
            <p:sp>
              <p:nvSpPr>
                <p:cNvPr id="619" name="Rectangle 506"/>
                <p:cNvSpPr>
                  <a:spLocks noChangeArrowheads="1"/>
                </p:cNvSpPr>
                <p:nvPr/>
              </p:nvSpPr>
              <p:spPr bwMode="auto">
                <a:xfrm>
                  <a:off x="2740" y="2793"/>
                  <a:ext cx="112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3200" b="0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-3</a:t>
                  </a:r>
                </a:p>
              </p:txBody>
            </p:sp>
            <p:sp>
              <p:nvSpPr>
                <p:cNvPr id="620" name="Rectangle 507"/>
                <p:cNvSpPr>
                  <a:spLocks noChangeArrowheads="1"/>
                </p:cNvSpPr>
                <p:nvPr/>
              </p:nvSpPr>
              <p:spPr bwMode="auto">
                <a:xfrm>
                  <a:off x="2740" y="2563"/>
                  <a:ext cx="112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3200" b="0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-2</a:t>
                  </a:r>
                </a:p>
              </p:txBody>
            </p:sp>
            <p:sp>
              <p:nvSpPr>
                <p:cNvPr id="621" name="Rectangle 508"/>
                <p:cNvSpPr>
                  <a:spLocks noChangeArrowheads="1"/>
                </p:cNvSpPr>
                <p:nvPr/>
              </p:nvSpPr>
              <p:spPr bwMode="auto">
                <a:xfrm>
                  <a:off x="2740" y="2329"/>
                  <a:ext cx="112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3200" b="0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-1</a:t>
                  </a:r>
                </a:p>
              </p:txBody>
            </p:sp>
            <p:sp>
              <p:nvSpPr>
                <p:cNvPr id="622" name="Rectangle 509"/>
                <p:cNvSpPr>
                  <a:spLocks noChangeArrowheads="1"/>
                </p:cNvSpPr>
                <p:nvPr/>
              </p:nvSpPr>
              <p:spPr bwMode="auto">
                <a:xfrm>
                  <a:off x="2773" y="2095"/>
                  <a:ext cx="70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3200" dirty="0" smtClean="0">
                      <a:solidFill>
                        <a:srgbClr val="FFFFFF"/>
                      </a:solidFill>
                      <a:latin typeface="Arial" pitchFamily="34" charset="0"/>
                      <a:cs typeface="Arial" pitchFamily="34" charset="0"/>
                    </a:rPr>
                    <a:t>0</a:t>
                  </a:r>
                </a:p>
              </p:txBody>
            </p:sp>
            <p:sp>
              <p:nvSpPr>
                <p:cNvPr id="623" name="Rectangle 510"/>
                <p:cNvSpPr>
                  <a:spLocks noChangeArrowheads="1"/>
                </p:cNvSpPr>
                <p:nvPr/>
              </p:nvSpPr>
              <p:spPr bwMode="auto">
                <a:xfrm>
                  <a:off x="2777" y="1865"/>
                  <a:ext cx="70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3200" b="0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1</a:t>
                  </a:r>
                </a:p>
              </p:txBody>
            </p:sp>
            <p:sp>
              <p:nvSpPr>
                <p:cNvPr id="624" name="Rectangle 511"/>
                <p:cNvSpPr>
                  <a:spLocks noChangeArrowheads="1"/>
                </p:cNvSpPr>
                <p:nvPr/>
              </p:nvSpPr>
              <p:spPr bwMode="auto">
                <a:xfrm>
                  <a:off x="2777" y="1631"/>
                  <a:ext cx="70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3200" b="0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</a:t>
                  </a:r>
                </a:p>
              </p:txBody>
            </p:sp>
            <p:sp>
              <p:nvSpPr>
                <p:cNvPr id="626" name="Rectangle 513"/>
                <p:cNvSpPr>
                  <a:spLocks noChangeArrowheads="1"/>
                </p:cNvSpPr>
                <p:nvPr/>
              </p:nvSpPr>
              <p:spPr bwMode="auto">
                <a:xfrm>
                  <a:off x="2962" y="1761"/>
                  <a:ext cx="0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27" name="Rectangle 514"/>
                <p:cNvSpPr>
                  <a:spLocks noChangeArrowheads="1"/>
                </p:cNvSpPr>
                <p:nvPr/>
              </p:nvSpPr>
              <p:spPr bwMode="auto">
                <a:xfrm>
                  <a:off x="2962" y="1761"/>
                  <a:ext cx="0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28" name="Rectangle 515"/>
                <p:cNvSpPr>
                  <a:spLocks noChangeArrowheads="1"/>
                </p:cNvSpPr>
                <p:nvPr/>
              </p:nvSpPr>
              <p:spPr bwMode="auto">
                <a:xfrm>
                  <a:off x="2962" y="1761"/>
                  <a:ext cx="0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29" name="Rectangle 516"/>
                <p:cNvSpPr>
                  <a:spLocks noChangeArrowheads="1"/>
                </p:cNvSpPr>
                <p:nvPr/>
              </p:nvSpPr>
              <p:spPr bwMode="auto">
                <a:xfrm>
                  <a:off x="2962" y="1761"/>
                  <a:ext cx="0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30" name="Rectangle 517"/>
                <p:cNvSpPr>
                  <a:spLocks noChangeArrowheads="1"/>
                </p:cNvSpPr>
                <p:nvPr/>
              </p:nvSpPr>
              <p:spPr bwMode="auto">
                <a:xfrm>
                  <a:off x="2962" y="1761"/>
                  <a:ext cx="0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31" name="Rectangle 518"/>
                <p:cNvSpPr>
                  <a:spLocks noChangeArrowheads="1"/>
                </p:cNvSpPr>
                <p:nvPr/>
              </p:nvSpPr>
              <p:spPr bwMode="auto">
                <a:xfrm>
                  <a:off x="2962" y="1761"/>
                  <a:ext cx="0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cxnSp>
          <p:nvCxnSpPr>
            <p:cNvPr id="1033" name="Straight Connector 1032"/>
            <p:cNvCxnSpPr/>
            <p:nvPr/>
          </p:nvCxnSpPr>
          <p:spPr bwMode="auto">
            <a:xfrm flipH="1" flipV="1">
              <a:off x="18288000" y="7291754"/>
              <a:ext cx="492369" cy="773723"/>
            </a:xfrm>
            <a:prstGeom prst="line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254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35" name="Straight Connector 1034"/>
            <p:cNvCxnSpPr/>
            <p:nvPr/>
          </p:nvCxnSpPr>
          <p:spPr bwMode="auto">
            <a:xfrm flipH="1">
              <a:off x="16740554" y="5345723"/>
              <a:ext cx="586154" cy="234461"/>
            </a:xfrm>
            <a:prstGeom prst="line">
              <a:avLst/>
            </a:prstGeom>
            <a:blipFill dpi="0" rotWithShape="0">
              <a:blip r:embed="rId3" cstate="print"/>
              <a:srcRect/>
              <a:tile tx="0" ty="0" sx="100000" sy="100000" flip="none" algn="tl"/>
            </a:blipFill>
            <a:ln w="254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625" name="Chart 624"/>
          <p:cNvGraphicFramePr>
            <a:graphicFrameLocks noGrp="1"/>
          </p:cNvGraphicFramePr>
          <p:nvPr/>
        </p:nvGraphicFramePr>
        <p:xfrm>
          <a:off x="12887299" y="4260732"/>
          <a:ext cx="8956431" cy="7244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32" name="TextBox 1031"/>
          <p:cNvSpPr txBox="1"/>
          <p:nvPr/>
        </p:nvSpPr>
        <p:spPr>
          <a:xfrm>
            <a:off x="13514484" y="2790699"/>
            <a:ext cx="991143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400" b="1" dirty="0" err="1" smtClean="0">
                <a:solidFill>
                  <a:srgbClr val="FFFFFF"/>
                </a:solidFill>
              </a:rPr>
              <a:t>Tipo</a:t>
            </a:r>
            <a:r>
              <a:rPr lang="en-US" sz="3400" b="1" dirty="0" smtClean="0">
                <a:solidFill>
                  <a:srgbClr val="FFFFFF"/>
                </a:solidFill>
              </a:rPr>
              <a:t> de </a:t>
            </a:r>
            <a:r>
              <a:rPr lang="en-US" sz="3400" b="1" dirty="0" err="1" smtClean="0">
                <a:solidFill>
                  <a:srgbClr val="FFFFFF"/>
                </a:solidFill>
              </a:rPr>
              <a:t>cambio</a:t>
            </a:r>
            <a:r>
              <a:rPr lang="en-US" sz="3400" b="1" dirty="0" smtClean="0">
                <a:solidFill>
                  <a:srgbClr val="FFFFFF"/>
                </a:solidFill>
              </a:rPr>
              <a:t> nominal</a:t>
            </a:r>
            <a:endParaRPr lang="en-US" sz="3400" dirty="0" smtClean="0">
              <a:solidFill>
                <a:srgbClr val="FFFFFF"/>
              </a:solidFill>
            </a:endParaRPr>
          </a:p>
          <a:p>
            <a:pPr algn="l"/>
            <a:r>
              <a:rPr lang="en-US" sz="3400" i="1" dirty="0" smtClean="0">
                <a:solidFill>
                  <a:srgbClr val="FFFFFF"/>
                </a:solidFill>
              </a:rPr>
              <a:t>(US$ /</a:t>
            </a:r>
            <a:r>
              <a:rPr lang="en-US" sz="3400" i="1" dirty="0" err="1" smtClean="0">
                <a:solidFill>
                  <a:srgbClr val="FFFFFF"/>
                </a:solidFill>
              </a:rPr>
              <a:t>moneda</a:t>
            </a:r>
            <a:r>
              <a:rPr lang="en-US" sz="3400" i="1" dirty="0" smtClean="0">
                <a:solidFill>
                  <a:srgbClr val="FFFFFF"/>
                </a:solidFill>
              </a:rPr>
              <a:t> local, </a:t>
            </a:r>
            <a:r>
              <a:rPr lang="en-US" sz="3400" i="1" dirty="0" err="1" smtClean="0">
                <a:solidFill>
                  <a:srgbClr val="FFFFFF"/>
                </a:solidFill>
              </a:rPr>
              <a:t>Enero</a:t>
            </a:r>
            <a:r>
              <a:rPr lang="en-US" sz="3400" i="1" dirty="0" smtClean="0">
                <a:solidFill>
                  <a:srgbClr val="FFFFFF"/>
                </a:solidFill>
              </a:rPr>
              <a:t> de 2008 = 100) </a:t>
            </a:r>
            <a:endParaRPr lang="en-US" sz="3400" dirty="0" smtClean="0">
              <a:solidFill>
                <a:srgbClr val="FFFFFF"/>
              </a:solidFill>
            </a:endParaRPr>
          </a:p>
          <a:p>
            <a:pPr algn="l"/>
            <a:r>
              <a:rPr lang="en-US" sz="3400" i="1" dirty="0" smtClean="0">
                <a:solidFill>
                  <a:srgbClr val="FFFFFF"/>
                </a:solidFill>
              </a:rPr>
              <a:t> </a:t>
            </a:r>
            <a:endParaRPr lang="en-US" sz="3400" dirty="0" smtClean="0">
              <a:solidFill>
                <a:srgbClr val="FFFFFF"/>
              </a:solidFill>
            </a:endParaRPr>
          </a:p>
          <a:p>
            <a:pPr algn="l"/>
            <a:endParaRPr lang="en-US" sz="3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25" grpId="0">
        <p:bldAsOne/>
      </p:bldGraphic>
      <p:bldP spid="10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969" y="304801"/>
            <a:ext cx="22758400" cy="1517650"/>
          </a:xfrm>
          <a:noFill/>
          <a:ln w="12700">
            <a:noFill/>
            <a:miter lim="800000"/>
            <a:headEnd/>
            <a:tailEnd/>
          </a:ln>
          <a:effectLst>
            <a:outerShdw dist="12699" dir="5400000" algn="ctr" rotWithShape="0">
              <a:schemeClr val="bg2"/>
            </a:outerShdw>
          </a:effectLst>
        </p:spPr>
        <p:txBody>
          <a:bodyPr vert="horz" wrap="square" lIns="50799" tIns="50799" rIns="50799" bIns="50799" numCol="1" anchor="ctr" anchorCtr="0" compatLnSpc="1">
            <a:prstTxWarp prst="textNoShape">
              <a:avLst/>
            </a:prstTxWarp>
          </a:bodyPr>
          <a:lstStyle/>
          <a:p>
            <a:r>
              <a:rPr lang="en-US" sz="6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Arial" pitchFamily="34" charset="0"/>
              </a:rPr>
              <a:t>¿</a:t>
            </a:r>
            <a:r>
              <a:rPr lang="es-AR" sz="6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Arial" pitchFamily="34" charset="0"/>
              </a:rPr>
              <a:t>Por qué el impacto no fue mayor esta vez?</a:t>
            </a:r>
          </a:p>
        </p:txBody>
      </p:sp>
      <p:sp>
        <p:nvSpPr>
          <p:cNvPr id="18" name="Content Placeholder 7"/>
          <p:cNvSpPr txBox="1">
            <a:spLocks noGrp="1"/>
          </p:cNvSpPr>
          <p:nvPr>
            <p:ph sz="quarter" idx="1"/>
          </p:nvPr>
        </p:nvSpPr>
        <p:spPr>
          <a:xfrm>
            <a:off x="765908" y="2497022"/>
            <a:ext cx="22555200" cy="1949250"/>
          </a:xfrm>
          <a:prstGeom prst="rect">
            <a:avLst/>
          </a:prstGeom>
          <a:solidFill>
            <a:srgbClr val="C1EAEF"/>
          </a:solidFill>
        </p:spPr>
        <p:txBody>
          <a:bodyPr wrap="square" rtlCol="0">
            <a:spAutoFit/>
          </a:bodyPr>
          <a:lstStyle/>
          <a:p>
            <a:pPr algn="l">
              <a:buClr>
                <a:srgbClr val="FF0000"/>
              </a:buClr>
              <a:buFont typeface="Wingdings" pitchFamily="2" charset="2"/>
              <a:buChar char="Ø"/>
            </a:pPr>
            <a:r>
              <a:rPr lang="es-AR" sz="4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Política fiscal bastante prudente pre-crisis</a:t>
            </a:r>
          </a:p>
          <a:p>
            <a:pPr marL="1738652" lvl="1" algn="l">
              <a:buClr>
                <a:srgbClr val="FF0000"/>
              </a:buClr>
              <a:buSzPct val="85000"/>
              <a:buFont typeface="Arial" pitchFamily="34" charset="0"/>
              <a:buChar char="•"/>
            </a:pPr>
            <a:r>
              <a:rPr lang="es-AR" sz="4000" i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Espacio para política </a:t>
            </a:r>
            <a:r>
              <a:rPr lang="es-AR" sz="4000" i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contracíclica</a:t>
            </a:r>
            <a:endParaRPr lang="es-AR" sz="4000" i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738652" lvl="1" algn="l">
              <a:buClr>
                <a:srgbClr val="FF0000"/>
              </a:buClr>
              <a:buSzPct val="85000"/>
              <a:buFont typeface="Arial" pitchFamily="34" charset="0"/>
              <a:buChar char="•"/>
            </a:pPr>
            <a:r>
              <a:rPr lang="es-AR" sz="4000" i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Poca interacción soberano/bancos</a:t>
            </a:r>
          </a:p>
        </p:txBody>
      </p:sp>
      <p:sp>
        <p:nvSpPr>
          <p:cNvPr id="19" name="Content Placeholder 7"/>
          <p:cNvSpPr txBox="1">
            <a:spLocks/>
          </p:cNvSpPr>
          <p:nvPr/>
        </p:nvSpPr>
        <p:spPr bwMode="auto">
          <a:xfrm>
            <a:off x="812800" y="5216776"/>
            <a:ext cx="22555200" cy="2312717"/>
          </a:xfrm>
          <a:prstGeom prst="rect">
            <a:avLst/>
          </a:prstGeom>
          <a:solidFill>
            <a:srgbClr val="C1EAEF"/>
          </a:solidFill>
          <a:ln w="9525">
            <a:noFill/>
            <a:miter lim="800000"/>
            <a:headEnd/>
            <a:tailEnd/>
          </a:ln>
        </p:spPr>
        <p:txBody>
          <a:bodyPr vert="horz" wrap="square" lIns="217709" tIns="108855" rIns="217709" bIns="108855" numCol="1" rtlCol="0" anchor="t" anchorCtr="0" compatLnSpc="1">
            <a:prstTxWarp prst="textNoShape">
              <a:avLst/>
            </a:prstTxWarp>
            <a:spAutoFit/>
          </a:bodyPr>
          <a:lstStyle/>
          <a:p>
            <a:pPr marL="650105" indent="-650105" algn="l" defTabSz="2177095">
              <a:spcBef>
                <a:spcPct val="20000"/>
              </a:spcBef>
              <a:buClr>
                <a:srgbClr val="FF0000"/>
              </a:buClr>
              <a:buSzPct val="85000"/>
              <a:buFont typeface="Wingdings" pitchFamily="2" charset="2"/>
              <a:buChar char="Ø"/>
              <a:defRPr/>
            </a:pPr>
            <a:r>
              <a:rPr lang="es-AR" sz="4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  <a:sym typeface="Copperplate" charset="0"/>
              </a:rPr>
              <a:t>Tipos de cambio flexibles</a:t>
            </a:r>
          </a:p>
          <a:p>
            <a:pPr marL="1738652" lvl="1" indent="-650105" algn="l">
              <a:spcBef>
                <a:spcPct val="20000"/>
              </a:spcBef>
              <a:buClr>
                <a:srgbClr val="FF0000"/>
              </a:buClr>
              <a:buSzPct val="85000"/>
              <a:buFont typeface="Arial" pitchFamily="34" charset="0"/>
              <a:buChar char="•"/>
            </a:pPr>
            <a:r>
              <a:rPr lang="es-AR" sz="4000" i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  <a:sym typeface="Copperplate" charset="0"/>
              </a:rPr>
              <a:t>Endeudamiento externo limitado (incluso de los bancos--fondeo doméstico)</a:t>
            </a:r>
          </a:p>
          <a:p>
            <a:pPr marL="1738652" lvl="1" indent="-650105" algn="l">
              <a:spcBef>
                <a:spcPct val="20000"/>
              </a:spcBef>
              <a:buClr>
                <a:srgbClr val="FF0000"/>
              </a:buClr>
              <a:buSzPct val="85000"/>
              <a:buFont typeface="Arial" pitchFamily="34" charset="0"/>
              <a:buChar char="•"/>
            </a:pPr>
            <a:r>
              <a:rPr lang="es-AR" sz="4000" i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  <a:sym typeface="Copperplate" charset="0"/>
              </a:rPr>
              <a:t>Des-dolarización</a:t>
            </a:r>
          </a:p>
        </p:txBody>
      </p:sp>
      <p:sp>
        <p:nvSpPr>
          <p:cNvPr id="25" name="Content Placeholder 7"/>
          <p:cNvSpPr txBox="1">
            <a:spLocks/>
          </p:cNvSpPr>
          <p:nvPr/>
        </p:nvSpPr>
        <p:spPr bwMode="auto">
          <a:xfrm>
            <a:off x="812800" y="8112376"/>
            <a:ext cx="22555200" cy="835389"/>
          </a:xfrm>
          <a:prstGeom prst="rect">
            <a:avLst/>
          </a:prstGeom>
          <a:solidFill>
            <a:srgbClr val="C1EAEF"/>
          </a:solidFill>
          <a:ln w="9525">
            <a:noFill/>
            <a:miter lim="800000"/>
            <a:headEnd/>
            <a:tailEnd/>
          </a:ln>
        </p:spPr>
        <p:txBody>
          <a:bodyPr vert="horz" wrap="square" lIns="217709" tIns="108855" rIns="217709" bIns="108855" numCol="1" rtlCol="0" anchor="t" anchorCtr="0" compatLnSpc="1">
            <a:prstTxWarp prst="textNoShape">
              <a:avLst/>
            </a:prstTxWarp>
            <a:spAutoFit/>
          </a:bodyPr>
          <a:lstStyle/>
          <a:p>
            <a:pPr marL="650105" indent="-650105" algn="l" defTabSz="2177095">
              <a:spcBef>
                <a:spcPct val="20000"/>
              </a:spcBef>
              <a:buClr>
                <a:srgbClr val="FF0000"/>
              </a:buClr>
              <a:buSzPct val="85000"/>
              <a:buFont typeface="Wingdings" pitchFamily="2" charset="2"/>
              <a:buChar char="Ø"/>
              <a:defRPr/>
            </a:pPr>
            <a:r>
              <a:rPr lang="es-AR" sz="4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  <a:sym typeface="Copperplate" charset="0"/>
              </a:rPr>
              <a:t>M</a:t>
            </a:r>
            <a:r>
              <a:rPr lang="es-AR" sz="4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  <a:sym typeface="Copperplate" charset="0"/>
              </a:rPr>
              <a:t>ejoras</a:t>
            </a:r>
            <a:r>
              <a:rPr lang="es-AR" sz="4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  <a:sym typeface="Copperplate" charset="0"/>
              </a:rPr>
              <a:t> sustanciales en políticas regulatorias </a:t>
            </a:r>
          </a:p>
        </p:txBody>
      </p:sp>
      <p:sp>
        <p:nvSpPr>
          <p:cNvPr id="26" name="Content Placeholder 7"/>
          <p:cNvSpPr txBox="1">
            <a:spLocks/>
          </p:cNvSpPr>
          <p:nvPr/>
        </p:nvSpPr>
        <p:spPr bwMode="auto">
          <a:xfrm>
            <a:off x="812800" y="9495692"/>
            <a:ext cx="22555200" cy="3790044"/>
          </a:xfrm>
          <a:prstGeom prst="rect">
            <a:avLst/>
          </a:prstGeom>
          <a:solidFill>
            <a:srgbClr val="C1EAEF"/>
          </a:solidFill>
          <a:ln w="9525">
            <a:noFill/>
            <a:miter lim="800000"/>
            <a:headEnd/>
            <a:tailEnd/>
          </a:ln>
        </p:spPr>
        <p:txBody>
          <a:bodyPr vert="horz" wrap="square" lIns="217709" tIns="108855" rIns="217709" bIns="108855" numCol="1" rtlCol="0" anchor="t" anchorCtr="0" compatLnSpc="1">
            <a:prstTxWarp prst="textNoShape">
              <a:avLst/>
            </a:prstTxWarp>
            <a:spAutoFit/>
          </a:bodyPr>
          <a:lstStyle/>
          <a:p>
            <a:pPr marL="650105" indent="-650105" defTabSz="2177095">
              <a:spcBef>
                <a:spcPct val="20000"/>
              </a:spcBef>
              <a:buClr>
                <a:srgbClr val="FF0000"/>
              </a:buClr>
              <a:buSzPct val="85000"/>
              <a:defRPr/>
            </a:pPr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¿</a:t>
            </a:r>
            <a:r>
              <a:rPr lang="es-AR" sz="4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Algo de buena suerte?</a:t>
            </a:r>
          </a:p>
          <a:p>
            <a:pPr marL="650105" indent="-650105" algn="l" defTabSz="2177095">
              <a:spcBef>
                <a:spcPct val="20000"/>
              </a:spcBef>
              <a:buClr>
                <a:srgbClr val="FF0000"/>
              </a:buClr>
              <a:buSzPct val="85000"/>
              <a:buFont typeface="Wingdings" pitchFamily="2" charset="2"/>
              <a:buChar char="Ø"/>
              <a:defRPr/>
            </a:pPr>
            <a:r>
              <a:rPr lang="es-AR" sz="4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  <a:sym typeface="Copperplate" charset="0"/>
              </a:rPr>
              <a:t>Precios de materias primas rebotaron rápidamente</a:t>
            </a:r>
          </a:p>
          <a:p>
            <a:pPr marL="650105" indent="-650105" algn="l" defTabSz="2177095">
              <a:spcBef>
                <a:spcPct val="20000"/>
              </a:spcBef>
              <a:buClr>
                <a:srgbClr val="FF0000"/>
              </a:buClr>
              <a:buSzPct val="85000"/>
              <a:buFont typeface="Wingdings" pitchFamily="2" charset="2"/>
              <a:buChar char="Ø"/>
              <a:defRPr/>
            </a:pPr>
            <a:r>
              <a:rPr lang="es-AR" sz="4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  <a:sym typeface="Copperplate" charset="0"/>
              </a:rPr>
              <a:t>Muy pocos activos ‘tóxicos’ en bancos locales</a:t>
            </a:r>
          </a:p>
          <a:p>
            <a:pPr marL="650105" indent="-650105" algn="l" defTabSz="2177095">
              <a:spcBef>
                <a:spcPct val="20000"/>
              </a:spcBef>
              <a:buClr>
                <a:srgbClr val="FF0000"/>
              </a:buClr>
              <a:buSzPct val="85000"/>
              <a:buFont typeface="Wingdings" pitchFamily="2" charset="2"/>
              <a:buChar char="Ø"/>
              <a:defRPr/>
            </a:pPr>
            <a:r>
              <a:rPr lang="es-AR" sz="4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  <a:sym typeface="Copperplate" charset="0"/>
              </a:rPr>
              <a:t>Rápida y decisiva respuesta de política </a:t>
            </a:r>
            <a:r>
              <a:rPr lang="es-AR" sz="4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  <a:sym typeface="Copperplate" charset="0"/>
              </a:rPr>
              <a:t>en </a:t>
            </a:r>
            <a:r>
              <a:rPr lang="es-AR" sz="4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  <a:sym typeface="Copperplate" charset="0"/>
              </a:rPr>
              <a:t>economías avanzadas</a:t>
            </a:r>
          </a:p>
          <a:p>
            <a:pPr marL="650105" indent="-650105" algn="l" defTabSz="2177095">
              <a:spcBef>
                <a:spcPct val="20000"/>
              </a:spcBef>
              <a:buClr>
                <a:srgbClr val="FF0000"/>
              </a:buClr>
              <a:buSzPct val="85000"/>
              <a:buFont typeface="Wingdings" pitchFamily="2" charset="2"/>
              <a:buChar char="Ø"/>
              <a:defRPr/>
            </a:pPr>
            <a:r>
              <a:rPr lang="es-AR" sz="4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  <a:sym typeface="Copperplate" charset="0"/>
              </a:rPr>
              <a:t>Mercado internacional de capitales se normalizó en meses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auto">
          <a:xfrm>
            <a:off x="5243384" y="2630402"/>
            <a:ext cx="13963135" cy="2570206"/>
          </a:xfrm>
          <a:prstGeom prst="roundRect">
            <a:avLst/>
          </a:prstGeom>
          <a:gradFill>
            <a:gsLst>
              <a:gs pos="0">
                <a:srgbClr val="0070C0"/>
              </a:gs>
              <a:gs pos="50000">
                <a:srgbClr val="0070C0"/>
              </a:gs>
              <a:gs pos="100000">
                <a:schemeClr val="accent6"/>
              </a:gs>
            </a:gsLst>
            <a:lin ang="5400000" scaled="0"/>
          </a:gradFill>
          <a:ln w="25400" cap="flat" cmpd="sng" algn="ctr">
            <a:solidFill>
              <a:srgbClr val="40404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Una</a:t>
            </a:r>
            <a:r>
              <a:rPr lang="en-US" sz="6000" b="1" dirty="0" smtClean="0">
                <a:solidFill>
                  <a:srgbClr val="F7F7F7"/>
                </a:solidFill>
                <a:latin typeface="Copperplate"/>
              </a:rPr>
              <a:t> </a:t>
            </a:r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década</a:t>
            </a:r>
            <a:r>
              <a:rPr lang="en-US" sz="6000" b="1" dirty="0" smtClean="0">
                <a:solidFill>
                  <a:srgbClr val="F7F7F7"/>
                </a:solidFill>
                <a:latin typeface="Copperplate"/>
              </a:rPr>
              <a:t> </a:t>
            </a:r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dorada</a:t>
            </a:r>
            <a:endParaRPr kumimoji="0" lang="en-US" sz="6000" b="1" i="0" u="none" strike="noStrike" cap="none" normalizeH="0" baseline="0" dirty="0" smtClean="0">
              <a:ln>
                <a:noFill/>
              </a:ln>
              <a:solidFill>
                <a:srgbClr val="F7F7F7"/>
              </a:solidFill>
              <a:effectLst/>
              <a:latin typeface="Copperplate"/>
              <a:sym typeface="Palatino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5224334" y="8669252"/>
            <a:ext cx="13963135" cy="2570206"/>
          </a:xfrm>
          <a:prstGeom prst="roundRect">
            <a:avLst/>
          </a:prstGeom>
          <a:gradFill>
            <a:gsLst>
              <a:gs pos="0">
                <a:srgbClr val="0070C0"/>
              </a:gs>
              <a:gs pos="50000">
                <a:srgbClr val="0070C0"/>
              </a:gs>
              <a:gs pos="100000">
                <a:schemeClr val="accent6"/>
              </a:gs>
            </a:gsLst>
            <a:lin ang="5400000" scaled="0"/>
          </a:gradFill>
          <a:ln w="25400" cap="flat" cmpd="sng" algn="ctr">
            <a:solidFill>
              <a:srgbClr val="40404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Principales</a:t>
            </a:r>
            <a:r>
              <a:rPr lang="en-US" sz="6000" b="1" dirty="0" smtClean="0">
                <a:solidFill>
                  <a:srgbClr val="F7F7F7"/>
                </a:solidFill>
                <a:latin typeface="Copperplate"/>
              </a:rPr>
              <a:t> </a:t>
            </a:r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desafíos</a:t>
            </a:r>
            <a:r>
              <a:rPr lang="en-US" sz="6000" b="1" dirty="0" smtClean="0">
                <a:solidFill>
                  <a:srgbClr val="F7F7F7"/>
                </a:solidFill>
                <a:latin typeface="Copperplate"/>
              </a:rPr>
              <a:t> </a:t>
            </a:r>
            <a:endParaRPr kumimoji="0" lang="en-US" sz="6000" b="1" i="0" u="none" strike="noStrike" cap="none" normalizeH="0" baseline="0" dirty="0" smtClean="0">
              <a:ln>
                <a:noFill/>
              </a:ln>
              <a:solidFill>
                <a:srgbClr val="F7F7F7"/>
              </a:solidFill>
              <a:effectLst/>
              <a:latin typeface="Copperplate"/>
              <a:sym typeface="Palatino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5300534" y="5697452"/>
            <a:ext cx="13963135" cy="2570206"/>
          </a:xfrm>
          <a:prstGeom prst="roundRect">
            <a:avLst/>
          </a:prstGeom>
          <a:gradFill>
            <a:gsLst>
              <a:gs pos="0">
                <a:srgbClr val="0070C0"/>
              </a:gs>
              <a:gs pos="50000">
                <a:srgbClr val="0070C0"/>
              </a:gs>
              <a:gs pos="100000">
                <a:schemeClr val="accent6"/>
              </a:gs>
            </a:gsLst>
            <a:lin ang="5400000" scaled="0"/>
          </a:gradFill>
          <a:ln w="25400" cap="flat" cmpd="sng" algn="ctr">
            <a:solidFill>
              <a:srgbClr val="40404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Vulnerabilidades</a:t>
            </a:r>
            <a:r>
              <a:rPr lang="en-US" sz="6000" b="1" dirty="0" smtClean="0">
                <a:solidFill>
                  <a:srgbClr val="F7F7F7"/>
                </a:solidFill>
                <a:latin typeface="Copperplate"/>
              </a:rPr>
              <a:t> y </a:t>
            </a:r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riesgos</a:t>
            </a:r>
            <a:endParaRPr kumimoji="0" lang="en-US" sz="6000" b="1" i="0" u="none" strike="noStrike" cap="none" normalizeH="0" baseline="0" dirty="0" smtClean="0">
              <a:ln>
                <a:noFill/>
              </a:ln>
              <a:solidFill>
                <a:srgbClr val="F7F7F7"/>
              </a:solidFill>
              <a:effectLst/>
              <a:latin typeface="Copperplate"/>
              <a:sym typeface="Palatino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5228492" y="5533272"/>
            <a:ext cx="14161477" cy="2883877"/>
          </a:xfrm>
          <a:prstGeom prst="roundRect">
            <a:avLst/>
          </a:prstGeom>
          <a:noFill/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600" b="0" i="0" u="none" strike="noStrike" cap="none" normalizeH="0" baseline="0" smtClean="0">
              <a:ln>
                <a:noFill/>
              </a:ln>
              <a:solidFill>
                <a:srgbClr val="3F3F3F"/>
              </a:solidFill>
              <a:effectLst/>
              <a:latin typeface="Palatino" charset="0"/>
              <a:ea typeface="ヒラギノ明朝 ProN W3" charset="0"/>
              <a:cs typeface="ヒラギノ明朝 ProN W3" charset="0"/>
              <a:sym typeface="Palatino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 idx="4294967295"/>
          </p:nvPr>
        </p:nvSpPr>
        <p:spPr>
          <a:xfrm>
            <a:off x="0" y="460289"/>
            <a:ext cx="24384000" cy="1621824"/>
          </a:xfrm>
        </p:spPr>
        <p:txBody>
          <a:bodyPr anchor="ctr"/>
          <a:lstStyle/>
          <a:p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E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l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crecimiento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se ha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desacelerado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desde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mediados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del 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2011…</a:t>
            </a:r>
            <a:endParaRPr lang="en-US" sz="6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Grande"/>
              <a:cs typeface="Arial" pitchFamily="34" charset="0"/>
            </a:endParaRPr>
          </a:p>
        </p:txBody>
      </p:sp>
      <p:grpSp>
        <p:nvGrpSpPr>
          <p:cNvPr id="3" name="Group 10"/>
          <p:cNvGrpSpPr/>
          <p:nvPr/>
        </p:nvGrpSpPr>
        <p:grpSpPr>
          <a:xfrm>
            <a:off x="6243145" y="2676225"/>
            <a:ext cx="12133788" cy="10409154"/>
            <a:chOff x="12856248" y="3004185"/>
            <a:chExt cx="10453357" cy="11614216"/>
          </a:xfrm>
        </p:grpSpPr>
        <p:graphicFrame>
          <p:nvGraphicFramePr>
            <p:cNvPr id="16" name="Chart 15"/>
            <p:cNvGraphicFramePr/>
            <p:nvPr/>
          </p:nvGraphicFramePr>
          <p:xfrm>
            <a:off x="12856248" y="4850848"/>
            <a:ext cx="9399427" cy="87172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TextBox 2"/>
            <p:cNvSpPr txBox="1"/>
            <p:nvPr/>
          </p:nvSpPr>
          <p:spPr>
            <a:xfrm>
              <a:off x="13219786" y="13650983"/>
              <a:ext cx="8822927" cy="967418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22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Fuentes: </a:t>
              </a:r>
              <a:r>
                <a:rPr lang="en-US" sz="220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Haver</a:t>
              </a:r>
              <a:r>
                <a:rPr lang="en-US" sz="22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, Analytics; </a:t>
              </a:r>
              <a:r>
                <a:rPr lang="es-ES" sz="22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y cálculos del personal técnico del FMI</a:t>
              </a:r>
              <a:r>
                <a:rPr lang="en-US" sz="22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l"/>
              <a:r>
                <a:rPr lang="en-US" sz="2200" baseline="300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en-US" sz="22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 </a:t>
              </a:r>
              <a:r>
                <a:rPr lang="en-US" sz="220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Promedio</a:t>
              </a:r>
              <a:r>
                <a:rPr lang="en-US" sz="22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simple de Argentina, </a:t>
              </a:r>
              <a:r>
                <a:rPr lang="en-US" sz="220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Brasil</a:t>
              </a:r>
              <a:r>
                <a:rPr lang="en-US" sz="22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220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Chile</a:t>
              </a:r>
              <a:r>
                <a:rPr lang="en-US" sz="2200" baseline="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, Colombia, </a:t>
              </a:r>
              <a:r>
                <a:rPr lang="en-US" sz="2200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M</a:t>
              </a:r>
              <a:r>
                <a:rPr lang="es-ES" sz="22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é</a:t>
              </a:r>
              <a:r>
                <a:rPr lang="en-US" sz="2200" baseline="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xico</a:t>
              </a:r>
              <a:r>
                <a:rPr lang="en-US" sz="2200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,</a:t>
              </a:r>
              <a:r>
                <a:rPr lang="en-US" sz="22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y </a:t>
              </a:r>
              <a:r>
                <a:rPr lang="en-US" sz="2200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Peru.</a:t>
              </a:r>
              <a:endParaRPr lang="en-US" sz="2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Box 3"/>
            <p:cNvSpPr txBox="1"/>
            <p:nvPr/>
          </p:nvSpPr>
          <p:spPr>
            <a:xfrm>
              <a:off x="13481221" y="3004185"/>
              <a:ext cx="9828384" cy="1231579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3200" b="1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Crecimiento</a:t>
              </a:r>
              <a:r>
                <a:rPr lang="en-US" sz="32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del PIB real, 2005-13</a:t>
              </a:r>
              <a:r>
                <a:rPr lang="en-US" sz="3200" b="1" baseline="300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en-US" sz="3200" b="1" baseline="300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  <a:p>
              <a:pPr algn="l"/>
              <a:r>
                <a:rPr lang="en-US" sz="3200" i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en-US" sz="3200" i="1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Porcentaje</a:t>
              </a:r>
              <a:r>
                <a:rPr lang="en-US" sz="3200" i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3200" i="1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tasa</a:t>
              </a:r>
              <a:r>
                <a:rPr lang="en-US" sz="3200" i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3200" i="1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trimestral</a:t>
              </a:r>
              <a:r>
                <a:rPr lang="en-US" sz="3200" i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3200" i="1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anualizada</a:t>
              </a:r>
              <a:r>
                <a:rPr lang="en-US" sz="3200" i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3200" i="1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desest</a:t>
              </a:r>
              <a:r>
                <a:rPr lang="en-US" sz="3200" i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.)</a:t>
              </a:r>
              <a:endParaRPr lang="en-US" sz="3200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 idx="4294967295"/>
          </p:nvPr>
        </p:nvSpPr>
        <p:spPr>
          <a:xfrm>
            <a:off x="690880" y="460289"/>
            <a:ext cx="22636480" cy="1621824"/>
          </a:xfrm>
        </p:spPr>
        <p:txBody>
          <a:bodyPr anchor="ctr"/>
          <a:lstStyle/>
          <a:p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…y 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se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vislumbran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restricciones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de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oferta</a:t>
            </a:r>
            <a:endParaRPr lang="en-US" sz="6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Grande"/>
              <a:cs typeface="Arial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2884160" y="2597309"/>
            <a:ext cx="9349260" cy="9638348"/>
            <a:chOff x="13041817" y="2975682"/>
            <a:chExt cx="9349260" cy="9638348"/>
          </a:xfrm>
        </p:grpSpPr>
        <p:sp>
          <p:nvSpPr>
            <p:cNvPr id="10" name="TextBox 9"/>
            <p:cNvSpPr txBox="1"/>
            <p:nvPr/>
          </p:nvSpPr>
          <p:spPr>
            <a:xfrm>
              <a:off x="13186917" y="2975682"/>
              <a:ext cx="9204160" cy="1384816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3200" b="1" baseline="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Tasa</a:t>
              </a:r>
              <a:r>
                <a:rPr lang="en-US" sz="3200" b="1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de </a:t>
              </a:r>
              <a:r>
                <a:rPr lang="en-US" sz="3200" b="1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participaci</a:t>
              </a:r>
              <a:r>
                <a:rPr lang="es-AR" sz="32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Copperplate" charset="0"/>
                </a:rPr>
                <a:t>ó</a:t>
              </a:r>
              <a:r>
                <a:rPr lang="en-US" sz="32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n </a:t>
              </a:r>
              <a:r>
                <a:rPr lang="en-US" sz="3200" b="1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laboral</a:t>
              </a:r>
              <a:endParaRPr lang="en-US" sz="32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  <a:p>
              <a:pPr algn="l"/>
              <a:r>
                <a:rPr lang="en-US" sz="3200" i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en-US" sz="3200" i="1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porcentaje</a:t>
              </a:r>
              <a:r>
                <a:rPr lang="en-US" sz="3200" i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de la </a:t>
              </a:r>
              <a:r>
                <a:rPr lang="en-US" sz="3200" i="1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poblaci</a:t>
              </a:r>
              <a:r>
                <a:rPr lang="es-AR" sz="3200" i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Copperplate" charset="0"/>
                </a:rPr>
                <a:t>ó</a:t>
              </a:r>
              <a:r>
                <a:rPr lang="en-US" sz="3200" i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n en </a:t>
              </a:r>
              <a:r>
                <a:rPr lang="en-US" sz="3200" i="1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edad</a:t>
              </a:r>
              <a:r>
                <a:rPr lang="en-US" sz="3200" i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de </a:t>
              </a:r>
              <a:r>
                <a:rPr lang="en-US" sz="3200" i="1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trabajar</a:t>
              </a:r>
              <a:r>
                <a:rPr lang="en-US" sz="3200" i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en-US" sz="3200" b="0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9" name="Chart 8"/>
            <p:cNvGraphicFramePr/>
            <p:nvPr/>
          </p:nvGraphicFramePr>
          <p:xfrm>
            <a:off x="13041817" y="4404750"/>
            <a:ext cx="8730298" cy="82092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12" name="Group 11"/>
          <p:cNvGrpSpPr/>
          <p:nvPr/>
        </p:nvGrpSpPr>
        <p:grpSpPr>
          <a:xfrm>
            <a:off x="2553794" y="3562304"/>
            <a:ext cx="8884262" cy="8487455"/>
            <a:chOff x="2418080" y="3733799"/>
            <a:chExt cx="9824029" cy="8536328"/>
          </a:xfrm>
        </p:grpSpPr>
        <p:graphicFrame>
          <p:nvGraphicFramePr>
            <p:cNvPr id="13" name="Chart 12"/>
            <p:cNvGraphicFramePr/>
            <p:nvPr/>
          </p:nvGraphicFramePr>
          <p:xfrm>
            <a:off x="2418080" y="3733799"/>
            <a:ext cx="9824029" cy="85363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4" name="TextBox 13"/>
            <p:cNvSpPr txBox="1"/>
            <p:nvPr/>
          </p:nvSpPr>
          <p:spPr>
            <a:xfrm>
              <a:off x="3822667" y="9795210"/>
              <a:ext cx="2514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 smtClean="0">
                  <a:solidFill>
                    <a:srgbClr val="FFFFFF"/>
                  </a:solidFill>
                  <a:latin typeface="+mn-lt"/>
                </a:rPr>
                <a:t>percentil</a:t>
              </a:r>
              <a:r>
                <a:rPr lang="en-US" sz="2000" dirty="0" smtClean="0">
                  <a:solidFill>
                    <a:srgbClr val="FFFFFF"/>
                  </a:solidFill>
                  <a:latin typeface="+mn-lt"/>
                </a:rPr>
                <a:t> 20</a:t>
              </a:r>
              <a:r>
                <a:rPr lang="en-US" sz="2000" baseline="30000" dirty="0" smtClean="0">
                  <a:solidFill>
                    <a:srgbClr val="FFFFFF"/>
                  </a:solidFill>
                  <a:latin typeface="+mn-lt"/>
                </a:rPr>
                <a:t>th</a:t>
              </a:r>
              <a:endParaRPr lang="en-US" sz="2000" dirty="0">
                <a:solidFill>
                  <a:srgbClr val="FFFFFF"/>
                </a:solidFill>
                <a:latin typeface="+mn-lt"/>
              </a:endParaRPr>
            </a:p>
          </p:txBody>
        </p:sp>
      </p:grpSp>
      <p:sp>
        <p:nvSpPr>
          <p:cNvPr id="15" name="TextBox 3"/>
          <p:cNvSpPr txBox="1"/>
          <p:nvPr/>
        </p:nvSpPr>
        <p:spPr>
          <a:xfrm>
            <a:off x="2620271" y="2644140"/>
            <a:ext cx="8899066" cy="1060692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36576" tIns="0" rIns="0" bIns="54864" rtlCol="0" anchor="b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3000" b="1" dirty="0" smtClean="0">
                <a:solidFill>
                  <a:srgbClr val="FFFFFF"/>
                </a:solidFill>
                <a:latin typeface="Arial"/>
              </a:rPr>
              <a:t>América Latina: Tasa de desempleo, 2002-12</a:t>
            </a:r>
          </a:p>
          <a:p>
            <a:pPr algn="l"/>
            <a:r>
              <a:rPr lang="es-ES_tradnl" sz="3000" b="0" i="1" dirty="0" smtClean="0">
                <a:solidFill>
                  <a:srgbClr val="FFFFFF"/>
                </a:solidFill>
                <a:latin typeface="Arial"/>
              </a:rPr>
              <a:t>(</a:t>
            </a:r>
            <a:r>
              <a:rPr lang="es-ES_tradnl" sz="3000" i="1" dirty="0" smtClean="0">
                <a:solidFill>
                  <a:srgbClr val="FFFFFF"/>
                </a:solidFill>
                <a:latin typeface="Arial"/>
              </a:rPr>
              <a:t>P</a:t>
            </a:r>
            <a:r>
              <a:rPr lang="es-ES_tradnl" sz="3000" b="0" i="1" dirty="0" smtClean="0">
                <a:solidFill>
                  <a:srgbClr val="FFFFFF"/>
                </a:solidFill>
                <a:latin typeface="Arial"/>
              </a:rPr>
              <a:t>orcentaje)</a:t>
            </a:r>
            <a:endParaRPr lang="es-ES_tradnl" sz="3000" b="0" i="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6"/>
          <p:cNvSpPr txBox="1"/>
          <p:nvPr/>
        </p:nvSpPr>
        <p:spPr bwMode="auto">
          <a:xfrm>
            <a:off x="1092200" y="2946400"/>
            <a:ext cx="11175999" cy="146177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3200" b="1" dirty="0" smtClean="0">
                <a:solidFill>
                  <a:srgbClr val="FFFFFF"/>
                </a:solidFill>
                <a:latin typeface="Arial"/>
              </a:rPr>
              <a:t>América Latina</a:t>
            </a:r>
            <a:r>
              <a:rPr lang="en-US" sz="3200" b="1" baseline="0" dirty="0" smtClean="0">
                <a:solidFill>
                  <a:srgbClr val="FFFFFF"/>
                </a:solidFill>
                <a:latin typeface="+mj-lt"/>
                <a:cs typeface="Arial" pitchFamily="34" charset="0"/>
              </a:rPr>
              <a:t>: </a:t>
            </a:r>
            <a:r>
              <a:rPr lang="en-US" sz="3200" b="1" dirty="0" err="1" smtClean="0">
                <a:solidFill>
                  <a:srgbClr val="FFFFFF"/>
                </a:solidFill>
                <a:latin typeface="+mj-lt"/>
                <a:cs typeface="Arial" pitchFamily="34" charset="0"/>
              </a:rPr>
              <a:t>Deuda</a:t>
            </a:r>
            <a:r>
              <a:rPr lang="en-US" sz="3200" b="1" dirty="0" smtClean="0">
                <a:solidFill>
                  <a:srgbClr val="FFFFFF"/>
                </a:solidFill>
                <a:latin typeface="+mj-lt"/>
                <a:cs typeface="Arial" pitchFamily="34" charset="0"/>
              </a:rPr>
              <a:t> p</a:t>
            </a:r>
            <a:r>
              <a:rPr lang="es-ES_tradnl" sz="3200" b="1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Lucida Grande"/>
              </a:rPr>
              <a:t>ú</a:t>
            </a:r>
            <a:r>
              <a:rPr lang="en-US" sz="3200" b="1" dirty="0" err="1" smtClean="0">
                <a:solidFill>
                  <a:srgbClr val="FFFFFF"/>
                </a:solidFill>
                <a:latin typeface="+mj-lt"/>
                <a:cs typeface="Arial" pitchFamily="34" charset="0"/>
              </a:rPr>
              <a:t>blica</a:t>
            </a:r>
            <a:r>
              <a:rPr lang="en-US" sz="3200" b="1" dirty="0" smtClean="0">
                <a:solidFill>
                  <a:srgbClr val="FFFFFF"/>
                </a:solidFill>
                <a:latin typeface="+mj-lt"/>
                <a:cs typeface="Arial" pitchFamily="34" charset="0"/>
              </a:rPr>
              <a:t> y balance fiscal </a:t>
            </a:r>
            <a:r>
              <a:rPr lang="en-US" sz="3200" b="1" dirty="0" err="1" smtClean="0">
                <a:solidFill>
                  <a:srgbClr val="FFFFFF"/>
                </a:solidFill>
                <a:latin typeface="+mj-lt"/>
                <a:cs typeface="Arial" pitchFamily="34" charset="0"/>
              </a:rPr>
              <a:t>primario</a:t>
            </a:r>
            <a:endParaRPr lang="en-US" sz="3200" b="1" baseline="0" dirty="0">
              <a:solidFill>
                <a:srgbClr val="FFFFFF"/>
              </a:solidFill>
              <a:latin typeface="+mj-lt"/>
              <a:cs typeface="Arial" pitchFamily="34" charset="0"/>
            </a:endParaRPr>
          </a:p>
          <a:p>
            <a:pPr algn="l"/>
            <a:r>
              <a:rPr lang="en-US" sz="3200" b="0" i="1" baseline="0" dirty="0" smtClean="0">
                <a:solidFill>
                  <a:srgbClr val="FFFFFF"/>
                </a:solidFill>
                <a:latin typeface="+mj-lt"/>
                <a:cs typeface="Arial" pitchFamily="34" charset="0"/>
              </a:rPr>
              <a:t>(</a:t>
            </a:r>
            <a:r>
              <a:rPr lang="en-US" sz="3200" b="0" i="1" baseline="0" dirty="0" err="1" smtClean="0">
                <a:solidFill>
                  <a:srgbClr val="FFFFFF"/>
                </a:solidFill>
                <a:latin typeface="+mj-lt"/>
                <a:cs typeface="Arial" pitchFamily="34" charset="0"/>
              </a:rPr>
              <a:t>Porcentaje</a:t>
            </a:r>
            <a:r>
              <a:rPr lang="en-US" sz="3200" b="0" i="1" baseline="0" dirty="0" smtClean="0">
                <a:solidFill>
                  <a:srgbClr val="FFFFFF"/>
                </a:solidFill>
                <a:latin typeface="+mj-lt"/>
                <a:cs typeface="Arial" pitchFamily="34" charset="0"/>
              </a:rPr>
              <a:t> del PIB)</a:t>
            </a:r>
            <a:endParaRPr lang="en-US" sz="3200" b="0" i="1" dirty="0">
              <a:solidFill>
                <a:srgbClr val="FFFFFF"/>
              </a:solidFill>
              <a:latin typeface="+mj-lt"/>
              <a:cs typeface="Arial" pitchFamily="34" charset="0"/>
            </a:endParaRPr>
          </a:p>
        </p:txBody>
      </p:sp>
      <p:graphicFrame>
        <p:nvGraphicFramePr>
          <p:cNvPr id="18" name="Chart 17"/>
          <p:cNvGraphicFramePr/>
          <p:nvPr/>
        </p:nvGraphicFramePr>
        <p:xfrm>
          <a:off x="1747520" y="4307840"/>
          <a:ext cx="9712960" cy="7843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12974002" y="2915920"/>
            <a:ext cx="9758998" cy="9743440"/>
            <a:chOff x="12974002" y="2915920"/>
            <a:chExt cx="9758998" cy="9743440"/>
          </a:xfrm>
        </p:grpSpPr>
        <p:grpSp>
          <p:nvGrpSpPr>
            <p:cNvPr id="11" name="Group 10"/>
            <p:cNvGrpSpPr/>
            <p:nvPr/>
          </p:nvGrpSpPr>
          <p:grpSpPr>
            <a:xfrm>
              <a:off x="12974002" y="2915920"/>
              <a:ext cx="9758998" cy="9743440"/>
              <a:chOff x="12974002" y="2915920"/>
              <a:chExt cx="9758998" cy="9743440"/>
            </a:xfrm>
          </p:grpSpPr>
          <p:sp>
            <p:nvSpPr>
              <p:cNvPr id="23" name="TextBox 96"/>
              <p:cNvSpPr txBox="1"/>
              <p:nvPr/>
            </p:nvSpPr>
            <p:spPr bwMode="auto">
              <a:xfrm>
                <a:off x="12984479" y="2915920"/>
                <a:ext cx="9748521" cy="1461777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s-ES_tradnl" sz="3200" b="1" dirty="0" smtClean="0">
                    <a:solidFill>
                      <a:srgbClr val="FFFFFF"/>
                    </a:solidFill>
                    <a:latin typeface="Arial"/>
                  </a:rPr>
                  <a:t>América Latina </a:t>
                </a:r>
                <a:r>
                  <a:rPr lang="en-US" sz="3200" b="1" dirty="0" smtClean="0">
                    <a:solidFill>
                      <a:srgbClr val="FFFFFF"/>
                    </a:solidFill>
                    <a:cs typeface="Arial" pitchFamily="34" charset="0"/>
                  </a:rPr>
                  <a:t>: Balance fiscal </a:t>
                </a:r>
                <a:r>
                  <a:rPr lang="en-US" sz="3200" b="1" dirty="0" err="1" smtClean="0">
                    <a:solidFill>
                      <a:srgbClr val="FFFFFF"/>
                    </a:solidFill>
                    <a:cs typeface="Arial" pitchFamily="34" charset="0"/>
                  </a:rPr>
                  <a:t>primario</a:t>
                </a:r>
                <a:r>
                  <a:rPr lang="en-US" sz="3200" b="1" dirty="0" smtClean="0">
                    <a:solidFill>
                      <a:srgbClr val="FFFFFF"/>
                    </a:solidFill>
                    <a:cs typeface="Arial" pitchFamily="34" charset="0"/>
                  </a:rPr>
                  <a:t>, </a:t>
                </a:r>
                <a:r>
                  <a:rPr lang="en-US" sz="3200" b="1" dirty="0" smtClean="0">
                    <a:solidFill>
                      <a:srgbClr val="FFFFFF"/>
                    </a:solidFill>
                    <a:latin typeface="+mj-lt"/>
                    <a:cs typeface="Arial" pitchFamily="34" charset="0"/>
                  </a:rPr>
                  <a:t>2006-12</a:t>
                </a:r>
                <a:endParaRPr lang="en-US" sz="3200" b="1" baseline="0" dirty="0">
                  <a:solidFill>
                    <a:srgbClr val="FFFFFF"/>
                  </a:solidFill>
                  <a:latin typeface="+mj-lt"/>
                  <a:cs typeface="Arial" pitchFamily="34" charset="0"/>
                </a:endParaRPr>
              </a:p>
              <a:p>
                <a:pPr algn="l"/>
                <a:r>
                  <a:rPr lang="en-US" sz="3200" b="0" i="1" baseline="0" dirty="0" smtClean="0">
                    <a:solidFill>
                      <a:srgbClr val="FFFFFF"/>
                    </a:solidFill>
                    <a:latin typeface="+mj-lt"/>
                    <a:cs typeface="Arial" pitchFamily="34" charset="0"/>
                  </a:rPr>
                  <a:t>(</a:t>
                </a:r>
                <a:r>
                  <a:rPr lang="en-US" sz="3200" b="0" i="1" baseline="0" dirty="0" err="1" smtClean="0">
                    <a:solidFill>
                      <a:srgbClr val="FFFFFF"/>
                    </a:solidFill>
                    <a:latin typeface="+mj-lt"/>
                    <a:cs typeface="Arial" pitchFamily="34" charset="0"/>
                  </a:rPr>
                  <a:t>Porcentaje</a:t>
                </a:r>
                <a:r>
                  <a:rPr lang="en-US" sz="3200" b="0" i="1" baseline="0" dirty="0" smtClean="0">
                    <a:solidFill>
                      <a:srgbClr val="FFFFFF"/>
                    </a:solidFill>
                    <a:latin typeface="+mj-lt"/>
                    <a:cs typeface="Arial" pitchFamily="34" charset="0"/>
                  </a:rPr>
                  <a:t> del PIB)</a:t>
                </a:r>
                <a:endParaRPr lang="en-US" sz="3200" b="0" i="1" dirty="0">
                  <a:solidFill>
                    <a:srgbClr val="FFFFFF"/>
                  </a:solidFill>
                  <a:latin typeface="+mj-lt"/>
                  <a:cs typeface="Arial" pitchFamily="34" charset="0"/>
                </a:endParaRPr>
              </a:p>
            </p:txBody>
          </p:sp>
          <p:graphicFrame>
            <p:nvGraphicFramePr>
              <p:cNvPr id="12" name="Chart 11"/>
              <p:cNvGraphicFramePr/>
              <p:nvPr/>
            </p:nvGraphicFramePr>
            <p:xfrm>
              <a:off x="12974002" y="4937760"/>
              <a:ext cx="9398318" cy="77216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sp>
          <p:nvSpPr>
            <p:cNvPr id="13" name="TextBox 12"/>
            <p:cNvSpPr txBox="1"/>
            <p:nvPr/>
          </p:nvSpPr>
          <p:spPr>
            <a:xfrm>
              <a:off x="14102080" y="5303520"/>
              <a:ext cx="1645920" cy="467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2006</a:t>
              </a:r>
              <a:endParaRPr 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85751" y="509716"/>
            <a:ext cx="23050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Calibri" pitchFamily="-109" charset="0"/>
              </a:rPr>
              <a:t>La </a:t>
            </a:r>
            <a:r>
              <a:rPr lang="en-US" sz="6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Calibri" pitchFamily="-109" charset="0"/>
              </a:rPr>
              <a:t>situación</a:t>
            </a:r>
            <a:r>
              <a:rPr lang="en-US" sz="6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Calibri" pitchFamily="-109" charset="0"/>
              </a:rPr>
              <a:t> fiscal </a:t>
            </a:r>
            <a:r>
              <a:rPr lang="en-US" sz="6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Calibri" pitchFamily="-109" charset="0"/>
              </a:rPr>
              <a:t>es</a:t>
            </a:r>
            <a:r>
              <a:rPr lang="en-US" sz="6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Calibri" pitchFamily="-109" charset="0"/>
              </a:rPr>
              <a:t> en general </a:t>
            </a:r>
            <a:r>
              <a:rPr lang="en-US" sz="6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Calibri" pitchFamily="-109" charset="0"/>
              </a:rPr>
              <a:t>más</a:t>
            </a:r>
            <a:r>
              <a:rPr lang="en-US" sz="6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Calibri" pitchFamily="-109" charset="0"/>
              </a:rPr>
              <a:t> </a:t>
            </a:r>
            <a:r>
              <a:rPr lang="en-US" sz="6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Calibri" pitchFamily="-109" charset="0"/>
              </a:rPr>
              <a:t>débil</a:t>
            </a:r>
            <a:r>
              <a:rPr lang="en-US" sz="6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Calibri" pitchFamily="-109" charset="0"/>
              </a:rPr>
              <a:t> </a:t>
            </a:r>
            <a:r>
              <a:rPr lang="en-US" sz="6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Calibri" pitchFamily="-109" charset="0"/>
              </a:rPr>
              <a:t>que</a:t>
            </a:r>
            <a:r>
              <a:rPr lang="en-US" sz="6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Calibri" pitchFamily="-109" charset="0"/>
              </a:rPr>
              <a:t> </a:t>
            </a:r>
            <a:r>
              <a:rPr lang="en-US" sz="6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Calibri" pitchFamily="-109" charset="0"/>
              </a:rPr>
              <a:t>previo</a:t>
            </a:r>
            <a:r>
              <a:rPr lang="en-US" sz="6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Calibri" pitchFamily="-109" charset="0"/>
              </a:rPr>
              <a:t> </a:t>
            </a:r>
          </a:p>
          <a:p>
            <a:r>
              <a:rPr lang="en-US" sz="6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Calibri" pitchFamily="-109" charset="0"/>
              </a:rPr>
              <a:t>a la  crisis…</a:t>
            </a:r>
            <a:endParaRPr lang="en-US" sz="60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Grande"/>
              <a:cs typeface="Calibri" pitchFamily="-109" charset="0"/>
            </a:endParaRPr>
          </a:p>
        </p:txBody>
      </p:sp>
      <p:sp>
        <p:nvSpPr>
          <p:cNvPr id="9" name="TextBox 2"/>
          <p:cNvSpPr txBox="1"/>
          <p:nvPr/>
        </p:nvSpPr>
        <p:spPr>
          <a:xfrm>
            <a:off x="1181100" y="12695184"/>
            <a:ext cx="15445740" cy="74141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200" dirty="0" smtClean="0">
                <a:solidFill>
                  <a:srgbClr val="FFFFFF"/>
                </a:solidFill>
                <a:latin typeface="Arial"/>
              </a:rPr>
              <a:t>Fuente:</a:t>
            </a:r>
            <a:r>
              <a:rPr lang="es-ES_tradnl" sz="2200" baseline="0" dirty="0" smtClean="0">
                <a:solidFill>
                  <a:srgbClr val="FFFFFF"/>
                </a:solidFill>
                <a:latin typeface="Arial"/>
              </a:rPr>
              <a:t> </a:t>
            </a:r>
            <a:r>
              <a:rPr lang="es-ES_tradnl" sz="2200" dirty="0" smtClean="0">
                <a:solidFill>
                  <a:srgbClr val="FFFFFF"/>
                </a:solidFill>
                <a:latin typeface="Arial"/>
              </a:rPr>
              <a:t> FMI, </a:t>
            </a:r>
            <a:r>
              <a:rPr lang="es-ES_tradnl" sz="2200" i="1" dirty="0" smtClean="0">
                <a:solidFill>
                  <a:srgbClr val="FFFFFF"/>
                </a:solidFill>
                <a:latin typeface="Arial"/>
              </a:rPr>
              <a:t>Perspectivas de la economía mundial</a:t>
            </a:r>
            <a:r>
              <a:rPr lang="es-ES_tradnl" sz="2200" dirty="0" smtClean="0">
                <a:solidFill>
                  <a:srgbClr val="FFFFFF"/>
                </a:solidFill>
                <a:latin typeface="Arial"/>
              </a:rPr>
              <a:t> y cálculos del personal técnico del FMI</a:t>
            </a:r>
            <a:r>
              <a:rPr lang="es-ES_tradnl" sz="2200" baseline="0" dirty="0" smtClean="0">
                <a:solidFill>
                  <a:srgbClr val="FFFFFF"/>
                </a:solidFill>
                <a:latin typeface="Arial"/>
              </a:rPr>
              <a:t>.</a:t>
            </a:r>
            <a:endParaRPr lang="es-ES_tradnl" sz="2200" dirty="0" smtClean="0">
              <a:solidFill>
                <a:srgbClr val="FFFFFF"/>
              </a:solidFill>
              <a:latin typeface="Arial"/>
            </a:endParaRPr>
          </a:p>
          <a:p>
            <a:pPr algn="l"/>
            <a:endParaRPr lang="es-ES_tradnl" sz="2200" dirty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17" name="Straight Connector 16"/>
          <p:cNvCxnSpPr/>
          <p:nvPr/>
        </p:nvCxnSpPr>
        <p:spPr bwMode="auto">
          <a:xfrm>
            <a:off x="-1854200" y="2260600"/>
            <a:ext cx="914400" cy="914400"/>
          </a:xfrm>
          <a:prstGeom prst="line">
            <a:avLst/>
          </a:prstGeom>
          <a:blipFill dpi="0" rotWithShape="0">
            <a:blip r:embed="rId5" cstate="print"/>
            <a:srcRect/>
            <a:tile tx="0" ty="0" sx="100000" sy="100000" flip="none" algn="tl"/>
          </a:blipFill>
          <a:ln w="25400" cap="flat" cmpd="sng" algn="ctr">
            <a:solidFill>
              <a:srgbClr val="40404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>
            <a:grpSpLocks/>
          </p:cNvGrpSpPr>
          <p:nvPr/>
        </p:nvGrpSpPr>
        <p:grpSpPr>
          <a:xfrm>
            <a:off x="5313406" y="2693470"/>
            <a:ext cx="13288036" cy="10378564"/>
            <a:chOff x="-1231941" y="3696607"/>
            <a:chExt cx="9980706" cy="9699594"/>
          </a:xfrm>
        </p:grpSpPr>
        <p:sp>
          <p:nvSpPr>
            <p:cNvPr id="9" name="TextBox 14"/>
            <p:cNvSpPr txBox="1"/>
            <p:nvPr/>
          </p:nvSpPr>
          <p:spPr>
            <a:xfrm>
              <a:off x="-800682" y="3696607"/>
              <a:ext cx="9549447" cy="982638"/>
            </a:xfrm>
            <a:prstGeom prst="rect">
              <a:avLst/>
            </a:prstGeom>
            <a:noFill/>
            <a:ln w="76200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36576" tIns="0" rIns="0" bIns="54864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ES_tradnl" sz="2800" b="1" dirty="0" smtClean="0">
                  <a:solidFill>
                    <a:srgbClr val="FFFFFF"/>
                  </a:solidFill>
                  <a:latin typeface="Arial"/>
                </a:rPr>
                <a:t>América Latina</a:t>
              </a:r>
              <a:r>
                <a:rPr lang="en-US" sz="3000" b="1" dirty="0" smtClean="0">
                  <a:solidFill>
                    <a:srgbClr val="FFFFFF"/>
                  </a:solidFill>
                  <a:cs typeface="Arial" pitchFamily="34" charset="0"/>
                </a:rPr>
                <a:t>: </a:t>
              </a:r>
              <a:r>
                <a:rPr lang="en-US" sz="3000" b="1" dirty="0" err="1" smtClean="0">
                  <a:solidFill>
                    <a:srgbClr val="FFFFFF"/>
                  </a:solidFill>
                  <a:cs typeface="Arial" pitchFamily="34" charset="0"/>
                </a:rPr>
                <a:t>Cuenta</a:t>
              </a:r>
              <a:r>
                <a:rPr lang="en-US" sz="3000" b="1" dirty="0" smtClean="0">
                  <a:solidFill>
                    <a:srgbClr val="FFFFFF"/>
                  </a:solidFill>
                  <a:cs typeface="Arial" pitchFamily="34" charset="0"/>
                </a:rPr>
                <a:t> </a:t>
              </a:r>
              <a:r>
                <a:rPr lang="en-US" sz="3000" b="1" dirty="0" err="1" smtClean="0">
                  <a:solidFill>
                    <a:srgbClr val="FFFFFF"/>
                  </a:solidFill>
                  <a:cs typeface="Arial" pitchFamily="34" charset="0"/>
                </a:rPr>
                <a:t>corriente</a:t>
              </a:r>
              <a:r>
                <a:rPr lang="en-US" sz="3000" b="1" dirty="0" smtClean="0">
                  <a:solidFill>
                    <a:srgbClr val="FFFFFF"/>
                  </a:solidFill>
                  <a:cs typeface="Arial" pitchFamily="34" charset="0"/>
                </a:rPr>
                <a:t> y </a:t>
              </a:r>
              <a:r>
                <a:rPr lang="en-US" sz="3000" b="1" dirty="0" err="1" smtClean="0">
                  <a:solidFill>
                    <a:srgbClr val="FFFFFF"/>
                  </a:solidFill>
                  <a:cs typeface="Arial" pitchFamily="34" charset="0"/>
                </a:rPr>
                <a:t>t</a:t>
              </a:r>
              <a:r>
                <a:rPr lang="en-US" sz="3200" b="1" dirty="0" err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ucida Grande"/>
                  <a:cs typeface="Calibri" pitchFamily="-109" charset="0"/>
                </a:rPr>
                <a:t>é</a:t>
              </a:r>
              <a:r>
                <a:rPr lang="en-US" sz="3000" b="1" dirty="0" err="1" smtClean="0">
                  <a:solidFill>
                    <a:srgbClr val="FFFFFF"/>
                  </a:solidFill>
                  <a:cs typeface="Arial" pitchFamily="34" charset="0"/>
                </a:rPr>
                <a:t>rminos</a:t>
              </a:r>
              <a:r>
                <a:rPr lang="en-US" sz="3000" b="1" dirty="0" smtClean="0">
                  <a:solidFill>
                    <a:srgbClr val="FFFFFF"/>
                  </a:solidFill>
                  <a:cs typeface="Arial" pitchFamily="34" charset="0"/>
                </a:rPr>
                <a:t> de intercambio</a:t>
              </a:r>
              <a:r>
                <a:rPr lang="en-US" sz="3000" b="1" baseline="30000" dirty="0" smtClean="0">
                  <a:solidFill>
                    <a:srgbClr val="FFFFFF"/>
                  </a:solidFill>
                  <a:cs typeface="Arial" pitchFamily="34" charset="0"/>
                </a:rPr>
                <a:t>1</a:t>
              </a:r>
            </a:p>
            <a:p>
              <a:pPr algn="l"/>
              <a:r>
                <a:rPr lang="en-US" sz="3000" i="1" baseline="0" dirty="0" smtClean="0">
                  <a:solidFill>
                    <a:srgbClr val="FFFFFF"/>
                  </a:solidFill>
                  <a:cs typeface="Arial" pitchFamily="34" charset="0"/>
                </a:rPr>
                <a:t>(</a:t>
              </a:r>
              <a:r>
                <a:rPr lang="en-US" sz="3000" i="1" baseline="0" dirty="0" err="1" smtClean="0">
                  <a:solidFill>
                    <a:srgbClr val="FFFFFF"/>
                  </a:solidFill>
                  <a:cs typeface="Arial" pitchFamily="34" charset="0"/>
                </a:rPr>
                <a:t>Porcentaje</a:t>
              </a:r>
              <a:r>
                <a:rPr lang="en-US" sz="3000" i="1" baseline="0" dirty="0" smtClean="0">
                  <a:solidFill>
                    <a:srgbClr val="FFFFFF"/>
                  </a:solidFill>
                  <a:cs typeface="Arial" pitchFamily="34" charset="0"/>
                </a:rPr>
                <a:t> del PIB e </a:t>
              </a:r>
              <a:r>
                <a:rPr lang="es-ES_tradnl" sz="3200" i="1" dirty="0" smtClean="0">
                  <a:solidFill>
                    <a:srgbClr val="FFFFFF"/>
                  </a:solidFill>
                  <a:latin typeface="Arial"/>
                  <a:cs typeface="Arial"/>
                </a:rPr>
                <a:t>í</a:t>
              </a:r>
              <a:r>
                <a:rPr lang="en-US" sz="3000" i="1" baseline="0" dirty="0" err="1" smtClean="0">
                  <a:solidFill>
                    <a:srgbClr val="FFFFFF"/>
                  </a:solidFill>
                  <a:cs typeface="Arial" pitchFamily="34" charset="0"/>
                </a:rPr>
                <a:t>ndice</a:t>
              </a:r>
              <a:r>
                <a:rPr lang="en-US" sz="3000" i="1" dirty="0" smtClean="0">
                  <a:solidFill>
                    <a:srgbClr val="FFFFFF"/>
                  </a:solidFill>
                  <a:cs typeface="Arial" pitchFamily="34" charset="0"/>
                </a:rPr>
                <a:t> 1990=100</a:t>
              </a:r>
              <a:r>
                <a:rPr lang="en-US" sz="3000" i="1" baseline="0" dirty="0" smtClean="0">
                  <a:solidFill>
                    <a:srgbClr val="FFFFFF"/>
                  </a:solidFill>
                  <a:cs typeface="Arial" pitchFamily="34" charset="0"/>
                </a:rPr>
                <a:t>)</a:t>
              </a:r>
              <a:endParaRPr lang="en-US" sz="3000" i="1" dirty="0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0" name="TextBox 11"/>
            <p:cNvSpPr txBox="1"/>
            <p:nvPr/>
          </p:nvSpPr>
          <p:spPr>
            <a:xfrm>
              <a:off x="-1231941" y="12603045"/>
              <a:ext cx="9874015" cy="793156"/>
            </a:xfrm>
            <a:prstGeom prst="rect">
              <a:avLst/>
            </a:prstGeom>
            <a:noFill/>
            <a:ln w="76200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ES_tradnl" sz="2000" dirty="0" smtClean="0">
                  <a:solidFill>
                    <a:srgbClr val="FFFFFF"/>
                  </a:solidFill>
                  <a:latin typeface="Arial"/>
                  <a:cs typeface="Arial"/>
                </a:rPr>
                <a:t>Fuente: FMI ,</a:t>
              </a:r>
              <a:r>
                <a:rPr lang="es-ES_tradnl" sz="2000" i="1" dirty="0" smtClean="0">
                  <a:solidFill>
                    <a:srgbClr val="FFFFFF"/>
                  </a:solidFill>
                  <a:latin typeface="Arial"/>
                  <a:cs typeface="Arial"/>
                </a:rPr>
                <a:t>Perspectivas de la economía mundial</a:t>
              </a:r>
              <a:r>
                <a:rPr lang="en-US" sz="2000" b="0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.</a:t>
              </a:r>
              <a:endParaRPr lang="en-US" sz="2000" b="0" baseline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  <a:p>
              <a:pPr algn="l"/>
              <a:r>
                <a:rPr lang="en-US" sz="2000" b="0" i="0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en-US" sz="2000" b="0" i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0" i="0" baseline="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Promedio</a:t>
              </a:r>
              <a:r>
                <a:rPr lang="en-US" sz="2000" b="0" i="0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simple de </a:t>
              </a:r>
              <a:r>
                <a:rPr lang="en-US" sz="2000" b="0" i="0" baseline="0" dirty="0" err="1" smtClean="0">
                  <a:solidFill>
                    <a:srgbClr val="FFFFFF"/>
                  </a:solidFill>
                  <a:latin typeface="Arial" pitchFamily="34" charset="0"/>
                  <a:ea typeface="+mn-ea"/>
                  <a:cs typeface="Arial" pitchFamily="34" charset="0"/>
                </a:rPr>
                <a:t>Brasil</a:t>
              </a:r>
              <a:r>
                <a:rPr lang="en-US" sz="2000" b="0" i="0" baseline="0" dirty="0">
                  <a:solidFill>
                    <a:srgbClr val="FFFFFF"/>
                  </a:solidFill>
                  <a:latin typeface="Arial" pitchFamily="34" charset="0"/>
                  <a:ea typeface="+mn-ea"/>
                  <a:cs typeface="Arial" pitchFamily="34" charset="0"/>
                </a:rPr>
                <a:t>, Chile, Colombia, </a:t>
              </a:r>
              <a:r>
                <a:rPr lang="en-US" sz="2000" b="0" i="0" baseline="0" dirty="0" smtClean="0">
                  <a:solidFill>
                    <a:srgbClr val="FFFFFF"/>
                  </a:solidFill>
                  <a:latin typeface="Arial" pitchFamily="34" charset="0"/>
                  <a:ea typeface="+mn-ea"/>
                  <a:cs typeface="Arial" pitchFamily="34" charset="0"/>
                </a:rPr>
                <a:t>Mexico</a:t>
              </a:r>
              <a:r>
                <a:rPr lang="en-US" sz="2000" b="0" i="0" baseline="0" dirty="0">
                  <a:solidFill>
                    <a:srgbClr val="FFFFFF"/>
                  </a:solidFill>
                  <a:latin typeface="Arial" pitchFamily="34" charset="0"/>
                  <a:ea typeface="+mn-ea"/>
                  <a:cs typeface="Arial" pitchFamily="34" charset="0"/>
                </a:rPr>
                <a:t>, </a:t>
              </a:r>
              <a:r>
                <a:rPr lang="en-US" sz="2000" b="0" i="0" baseline="0" dirty="0" smtClean="0">
                  <a:solidFill>
                    <a:srgbClr val="FFFFFF"/>
                  </a:solidFill>
                  <a:latin typeface="Arial" pitchFamily="34" charset="0"/>
                  <a:ea typeface="+mn-ea"/>
                  <a:cs typeface="Arial" pitchFamily="34" charset="0"/>
                </a:rPr>
                <a:t>Peru, Uruguay, Argentina, Bolivia, Ecuador, Paraguay</a:t>
              </a:r>
              <a:r>
                <a:rPr lang="en-US" sz="20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y</a:t>
              </a:r>
              <a:r>
                <a:rPr lang="en-US" sz="2000" b="0" i="0" baseline="0" dirty="0" smtClean="0">
                  <a:solidFill>
                    <a:srgbClr val="FFFFFF"/>
                  </a:solidFill>
                  <a:latin typeface="Arial" pitchFamily="34" charset="0"/>
                  <a:ea typeface="+mn-ea"/>
                  <a:cs typeface="Arial" pitchFamily="34" charset="0"/>
                </a:rPr>
                <a:t> Venezuela.</a:t>
              </a:r>
              <a:endParaRPr lang="en-US" sz="2000" b="0" i="0" baseline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11" name="Chart 10"/>
            <p:cNvGraphicFramePr/>
            <p:nvPr/>
          </p:nvGraphicFramePr>
          <p:xfrm>
            <a:off x="-844510" y="4525965"/>
            <a:ext cx="9333574" cy="75562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16" name="Title 3"/>
          <p:cNvSpPr>
            <a:spLocks noGrp="1"/>
          </p:cNvSpPr>
          <p:nvPr>
            <p:ph type="title"/>
          </p:nvPr>
        </p:nvSpPr>
        <p:spPr>
          <a:xfrm>
            <a:off x="1035427" y="375711"/>
            <a:ext cx="22439402" cy="2012952"/>
          </a:xfrm>
        </p:spPr>
        <p:txBody>
          <a:bodyPr/>
          <a:lstStyle/>
          <a:p>
            <a:r>
              <a:rPr lang="es-ES_tradnl" sz="6000" b="1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ea typeface="ヒラギノ明朝 ProN W3" charset="0"/>
                <a:cs typeface="Calibri" pitchFamily="-109" charset="0"/>
                <a:sym typeface="Palatino" charset="0"/>
              </a:rPr>
              <a:t>… y los saldos en cuenta corriente se han deteriorado con rapidez, a pesar de los t</a:t>
            </a:r>
            <a:r>
              <a:rPr lang="en-US" sz="6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Calibri" pitchFamily="-109" charset="0"/>
              </a:rPr>
              <a:t>é</a:t>
            </a:r>
            <a:r>
              <a:rPr lang="es-ES_tradnl" sz="6000" b="1" kern="12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ea typeface="ヒラギノ明朝 ProN W3" charset="0"/>
                <a:cs typeface="Calibri" pitchFamily="-109" charset="0"/>
                <a:sym typeface="Palatino" charset="0"/>
              </a:rPr>
              <a:t>rminos</a:t>
            </a:r>
            <a:r>
              <a:rPr lang="es-ES_tradnl" sz="6000" b="1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ea typeface="ヒラギノ明朝 ProN W3" charset="0"/>
                <a:cs typeface="Calibri" pitchFamily="-109" charset="0"/>
                <a:sym typeface="Palatino" charset="0"/>
              </a:rPr>
              <a:t> de intercambio favorables</a:t>
            </a:r>
            <a:endParaRPr lang="es-ES_tradnl" sz="6000" b="1" kern="1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Grande"/>
              <a:ea typeface="ヒラギノ明朝 ProN W3" charset="0"/>
              <a:cs typeface="Calibri" pitchFamily="-109" charset="0"/>
              <a:sym typeface="Palatino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2031" y="0"/>
            <a:ext cx="22766967" cy="2344615"/>
          </a:xfrm>
        </p:spPr>
        <p:txBody>
          <a:bodyPr/>
          <a:lstStyle/>
          <a:p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Las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condiciones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de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financiamiento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favorables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estimularon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el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crédito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y la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emisión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por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parte de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empresas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…</a:t>
            </a:r>
            <a:endParaRPr lang="en-US" sz="6200" b="1" dirty="0"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Grande"/>
              <a:cs typeface="Arial" pitchFamily="34" charset="0"/>
            </a:endParaRPr>
          </a:p>
        </p:txBody>
      </p:sp>
      <p:graphicFrame>
        <p:nvGraphicFramePr>
          <p:cNvPr id="13" name="Chart 12"/>
          <p:cNvGraphicFramePr/>
          <p:nvPr/>
        </p:nvGraphicFramePr>
        <p:xfrm>
          <a:off x="8351519" y="3862850"/>
          <a:ext cx="7579361" cy="8186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7" name="Group 16"/>
          <p:cNvGrpSpPr>
            <a:grpSpLocks/>
          </p:cNvGrpSpPr>
          <p:nvPr/>
        </p:nvGrpSpPr>
        <p:grpSpPr>
          <a:xfrm>
            <a:off x="16494603" y="4177904"/>
            <a:ext cx="6751476" cy="9034781"/>
            <a:chOff x="12534900" y="4667250"/>
            <a:chExt cx="7728275" cy="8604553"/>
          </a:xfrm>
        </p:grpSpPr>
        <p:graphicFrame>
          <p:nvGraphicFramePr>
            <p:cNvPr id="19" name="Chart 18"/>
            <p:cNvGraphicFramePr/>
            <p:nvPr/>
          </p:nvGraphicFramePr>
          <p:xfrm>
            <a:off x="12534900" y="4667250"/>
            <a:ext cx="7728275" cy="749700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2" name="TextBox 4"/>
            <p:cNvSpPr txBox="1"/>
            <p:nvPr/>
          </p:nvSpPr>
          <p:spPr>
            <a:xfrm>
              <a:off x="13336318" y="12631655"/>
              <a:ext cx="5666741" cy="640148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36576" tIns="0" rIns="0" bIns="0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ES_tradnl" sz="20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Fuente: </a:t>
              </a:r>
              <a:r>
                <a:rPr lang="es-ES_tradnl" sz="200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Dealogic</a:t>
              </a:r>
              <a:r>
                <a:rPr lang="es-ES_tradnl" sz="20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.</a:t>
              </a:r>
              <a:r>
                <a:rPr lang="en-US" sz="2000" baseline="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/>
              </a:r>
              <a:br>
                <a:rPr lang="en-US" sz="2000" baseline="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</a:br>
              <a:endParaRPr lang="en-US" sz="2000" baseline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21" name="Chart 20"/>
          <p:cNvGraphicFramePr/>
          <p:nvPr/>
        </p:nvGraphicFramePr>
        <p:xfrm>
          <a:off x="528320" y="4551680"/>
          <a:ext cx="7782560" cy="81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8" name="TextBox 4"/>
          <p:cNvSpPr txBox="1"/>
          <p:nvPr/>
        </p:nvSpPr>
        <p:spPr>
          <a:xfrm>
            <a:off x="1241179" y="2918679"/>
            <a:ext cx="7372350" cy="957263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3200" b="1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Crédito bancario al sector privado</a:t>
            </a:r>
          </a:p>
          <a:p>
            <a:pPr algn="l"/>
            <a:r>
              <a:rPr lang="es-ES_tradnl" sz="3200" b="0" i="1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s-ES_tradnl" sz="3200" i="1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s-ES_tradnl" sz="3200" b="0" i="1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orcentaje del PIB</a:t>
            </a:r>
            <a:r>
              <a:rPr lang="es-ES_tradnl" sz="3200" b="0" i="1" baseline="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es-ES_tradnl" sz="3200" b="0" i="1" dirty="0">
              <a:solidFill>
                <a:schemeClr val="tx1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1"/>
          <p:cNvSpPr txBox="1"/>
          <p:nvPr/>
        </p:nvSpPr>
        <p:spPr>
          <a:xfrm>
            <a:off x="908539" y="12420080"/>
            <a:ext cx="7886700" cy="633798"/>
          </a:xfrm>
          <a:prstGeom prst="rect">
            <a:avLst/>
          </a:prstGeom>
        </p:spPr>
        <p:txBody>
          <a:bodyPr wrap="square" rtlCol="0" anchor="b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baseline="0" dirty="0" smtClean="0">
                <a:solidFill>
                  <a:srgbClr val="F8F8F8"/>
                </a:solidFill>
                <a:latin typeface="Arial"/>
                <a:cs typeface="Arial"/>
              </a:rPr>
              <a:t>Fuentes: </a:t>
            </a:r>
            <a:r>
              <a:rPr lang="en-US" sz="2000" b="0" baseline="0" dirty="0" err="1" smtClean="0">
                <a:solidFill>
                  <a:srgbClr val="F8F8F8"/>
                </a:solidFill>
                <a:latin typeface="Arial"/>
                <a:cs typeface="Arial"/>
              </a:rPr>
              <a:t>FMI</a:t>
            </a:r>
            <a:r>
              <a:rPr lang="en-US" sz="2000" b="0" baseline="0" dirty="0" smtClean="0">
                <a:solidFill>
                  <a:srgbClr val="F8F8F8"/>
                </a:solidFill>
                <a:latin typeface="Arial"/>
                <a:cs typeface="Arial"/>
              </a:rPr>
              <a:t>, </a:t>
            </a:r>
            <a:r>
              <a:rPr lang="es-ES" sz="2000" b="0" i="1" baseline="0" dirty="0" smtClean="0">
                <a:solidFill>
                  <a:srgbClr val="F8F8F8"/>
                </a:solidFill>
                <a:latin typeface="Arial"/>
                <a:cs typeface="Arial"/>
              </a:rPr>
              <a:t>Perspectivas de la economía mundial</a:t>
            </a:r>
            <a:endParaRPr lang="en-US" sz="2000" b="0" baseline="0" dirty="0" smtClean="0">
              <a:solidFill>
                <a:srgbClr val="F8F8F8"/>
              </a:solidFill>
              <a:latin typeface="Arial"/>
              <a:cs typeface="Arial"/>
            </a:endParaRPr>
          </a:p>
        </p:txBody>
      </p:sp>
      <p:sp>
        <p:nvSpPr>
          <p:cNvPr id="30" name="TextBox 3"/>
          <p:cNvSpPr txBox="1"/>
          <p:nvPr/>
        </p:nvSpPr>
        <p:spPr>
          <a:xfrm>
            <a:off x="8962290" y="2917947"/>
            <a:ext cx="7181850" cy="966788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3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Emisión de bonos corporativos</a:t>
            </a:r>
            <a:endParaRPr lang="es-ES_tradnl" sz="3000" b="1" baseline="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ES_tradnl" sz="3000" i="1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(Miles de millones de US$)</a:t>
            </a:r>
            <a:endParaRPr lang="es-ES_tradnl" sz="3000" i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2"/>
          <p:cNvSpPr txBox="1"/>
          <p:nvPr/>
        </p:nvSpPr>
        <p:spPr>
          <a:xfrm>
            <a:off x="16688132" y="2848340"/>
            <a:ext cx="6969028" cy="127887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3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Empresas que emiten por 1era vez</a:t>
            </a:r>
            <a:endParaRPr lang="es-ES_tradnl" sz="3000" b="1" baseline="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ES_tradnl" sz="3000" b="0" i="1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s-ES_tradnl" sz="3000" i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Porcentaje del </a:t>
            </a:r>
            <a:r>
              <a:rPr lang="es-ES_tradnl" sz="3000" b="0" i="1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total de emisiones)</a:t>
            </a:r>
            <a:endParaRPr lang="es-ES_tradnl" sz="3000" b="0" i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s-ES_tradnl" sz="30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4"/>
          <p:cNvSpPr txBox="1"/>
          <p:nvPr/>
        </p:nvSpPr>
        <p:spPr>
          <a:xfrm>
            <a:off x="8930188" y="12493683"/>
            <a:ext cx="6743700" cy="640148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36576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Fuentes: </a:t>
            </a:r>
            <a:r>
              <a:rPr lang="es-ES_tradnl" sz="200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Dealogic</a:t>
            </a:r>
            <a:r>
              <a:rPr lang="es-ES_tradnl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s-ES_tradnl" sz="2000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y cálculos del personal técnico del FMI.</a:t>
            </a:r>
          </a:p>
          <a:p>
            <a:pPr algn="l"/>
            <a:r>
              <a:rPr lang="es-ES_tradnl" sz="20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es-ES_tradnl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Otros incluye Chile, Colombia, Perú y Uruguay.</a:t>
            </a:r>
            <a:r>
              <a:rPr lang="es-ES_tradnl" sz="2000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_tradnl" sz="2000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</a:br>
            <a:endParaRPr lang="es-ES_tradnl" sz="2000" baseline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7"/>
          <p:cNvSpPr txBox="1"/>
          <p:nvPr/>
        </p:nvSpPr>
        <p:spPr bwMode="auto">
          <a:xfrm>
            <a:off x="2738474" y="2785729"/>
            <a:ext cx="18897600" cy="1424762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87084" tIns="0" rIns="0" bIns="130626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3600" b="1" dirty="0" smtClean="0">
                <a:solidFill>
                  <a:srgbClr val="FFFFFF"/>
                </a:solidFill>
                <a:latin typeface="Arial"/>
              </a:rPr>
              <a:t>América Latina</a:t>
            </a:r>
            <a:r>
              <a:rPr lang="en-US" sz="3300" b="1" dirty="0" smtClean="0">
                <a:solidFill>
                  <a:srgbClr val="FFFFFF"/>
                </a:solidFill>
                <a:latin typeface="Arial"/>
              </a:rPr>
              <a:t>. </a:t>
            </a:r>
            <a:r>
              <a:rPr lang="en-US" sz="3300" b="1" dirty="0" err="1" smtClean="0">
                <a:solidFill>
                  <a:srgbClr val="FFFFFF"/>
                </a:solidFill>
                <a:latin typeface="Arial"/>
              </a:rPr>
              <a:t>Dependencia</a:t>
            </a:r>
            <a:r>
              <a:rPr lang="en-US" sz="3300" b="1" dirty="0" smtClean="0">
                <a:solidFill>
                  <a:srgbClr val="FFFFFF"/>
                </a:solidFill>
                <a:latin typeface="Arial"/>
              </a:rPr>
              <a:t> de </a:t>
            </a:r>
            <a:r>
              <a:rPr lang="en-US" sz="3300" b="1" dirty="0" err="1" smtClean="0">
                <a:solidFill>
                  <a:srgbClr val="FFFFFF"/>
                </a:solidFill>
                <a:latin typeface="Arial"/>
              </a:rPr>
              <a:t>materias</a:t>
            </a:r>
            <a:r>
              <a:rPr lang="en-US" sz="3300" b="1" dirty="0" smtClean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300" b="1" dirty="0" err="1" smtClean="0">
                <a:solidFill>
                  <a:srgbClr val="FFFFFF"/>
                </a:solidFill>
                <a:latin typeface="Arial"/>
              </a:rPr>
              <a:t>primas</a:t>
            </a:r>
            <a:r>
              <a:rPr lang="en-US" sz="3300" b="1" dirty="0" smtClean="0">
                <a:solidFill>
                  <a:srgbClr val="FFFFFF"/>
                </a:solidFill>
                <a:latin typeface="Arial"/>
              </a:rPr>
              <a:t>, 2010</a:t>
            </a:r>
          </a:p>
          <a:p>
            <a:pPr algn="ctr"/>
            <a:r>
              <a:rPr lang="en-US" sz="3300" i="1" dirty="0" smtClean="0">
                <a:solidFill>
                  <a:srgbClr val="FFFFFF"/>
                </a:solidFill>
                <a:latin typeface="Arial"/>
              </a:rPr>
              <a:t>(</a:t>
            </a:r>
            <a:r>
              <a:rPr lang="en-US" sz="3300" i="1" dirty="0" err="1" smtClean="0">
                <a:solidFill>
                  <a:srgbClr val="FFFFFF"/>
                </a:solidFill>
                <a:latin typeface="Arial"/>
              </a:rPr>
              <a:t>Exportaciones</a:t>
            </a:r>
            <a:r>
              <a:rPr lang="en-US" sz="3300" i="1" dirty="0" smtClean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300" i="1" dirty="0" err="1" smtClean="0">
                <a:solidFill>
                  <a:srgbClr val="FFFFFF"/>
                </a:solidFill>
                <a:latin typeface="Arial"/>
              </a:rPr>
              <a:t>netas</a:t>
            </a:r>
            <a:r>
              <a:rPr lang="en-US" sz="3300" i="1" dirty="0" smtClean="0">
                <a:solidFill>
                  <a:srgbClr val="FFFFFF"/>
                </a:solidFill>
                <a:latin typeface="Arial"/>
              </a:rPr>
              <a:t> de </a:t>
            </a:r>
            <a:r>
              <a:rPr lang="en-US" sz="3300" i="1" dirty="0" err="1" smtClean="0">
                <a:solidFill>
                  <a:srgbClr val="FFFFFF"/>
                </a:solidFill>
                <a:latin typeface="Arial"/>
              </a:rPr>
              <a:t>materias</a:t>
            </a:r>
            <a:r>
              <a:rPr lang="en-US" sz="3300" i="1" dirty="0" smtClean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300" i="1" dirty="0" err="1" smtClean="0">
                <a:solidFill>
                  <a:srgbClr val="FFFFFF"/>
                </a:solidFill>
                <a:latin typeface="Arial"/>
              </a:rPr>
              <a:t>primas</a:t>
            </a:r>
            <a:r>
              <a:rPr lang="en-US" sz="3300" i="1" dirty="0" smtClean="0">
                <a:solidFill>
                  <a:srgbClr val="FFFFFF"/>
                </a:solidFill>
                <a:latin typeface="Arial"/>
              </a:rPr>
              <a:t>, </a:t>
            </a:r>
            <a:r>
              <a:rPr lang="en-US" sz="3300" i="1" dirty="0" err="1" smtClean="0">
                <a:solidFill>
                  <a:srgbClr val="FFFFFF"/>
                </a:solidFill>
                <a:latin typeface="Arial"/>
              </a:rPr>
              <a:t>porcentaje</a:t>
            </a:r>
            <a:r>
              <a:rPr lang="en-US" sz="3300" i="1" dirty="0" smtClean="0">
                <a:solidFill>
                  <a:srgbClr val="FFFFFF"/>
                </a:solidFill>
                <a:latin typeface="Arial"/>
              </a:rPr>
              <a:t> del PIB)</a:t>
            </a:r>
            <a:endParaRPr lang="en-US" sz="33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" name="TextBox 3"/>
          <p:cNvSpPr txBox="1"/>
          <p:nvPr/>
        </p:nvSpPr>
        <p:spPr bwMode="auto">
          <a:xfrm>
            <a:off x="6827520" y="11976985"/>
            <a:ext cx="11079480" cy="662055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217709" tIns="108855" rIns="217709" bIns="108855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200" dirty="0" smtClean="0">
                <a:solidFill>
                  <a:srgbClr val="FFFFFF"/>
                </a:solidFill>
                <a:latin typeface="Arial"/>
              </a:rPr>
              <a:t>Fuentes: </a:t>
            </a:r>
            <a:r>
              <a:rPr lang="en-US" sz="2200" dirty="0">
                <a:solidFill>
                  <a:srgbClr val="FFFFFF"/>
                </a:solidFill>
                <a:latin typeface="Arial"/>
              </a:rPr>
              <a:t>World Integrated Trade </a:t>
            </a:r>
            <a:r>
              <a:rPr lang="en-US" sz="2200" dirty="0" smtClean="0">
                <a:solidFill>
                  <a:srgbClr val="FFFFFF"/>
                </a:solidFill>
                <a:latin typeface="Arial"/>
              </a:rPr>
              <a:t>Solutions; </a:t>
            </a:r>
            <a:r>
              <a:rPr lang="es-ES_tradnl" sz="2200" dirty="0" smtClean="0">
                <a:solidFill>
                  <a:srgbClr val="FFFFFF"/>
                </a:solidFill>
                <a:latin typeface="Arial"/>
              </a:rPr>
              <a:t>cálculos del personal técnico del FMI</a:t>
            </a:r>
            <a:r>
              <a:rPr lang="en-US" sz="2200" dirty="0" smtClean="0">
                <a:solidFill>
                  <a:srgbClr val="FFFFFF"/>
                </a:solidFill>
                <a:latin typeface="Arial"/>
              </a:rPr>
              <a:t>.</a:t>
            </a:r>
            <a:endParaRPr lang="en-US" sz="2200" dirty="0">
              <a:solidFill>
                <a:srgbClr val="FFFFFF"/>
              </a:solidFill>
              <a:latin typeface="Arial"/>
            </a:endParaRPr>
          </a:p>
          <a:p>
            <a:pPr algn="l"/>
            <a:endParaRPr lang="en-US" sz="2200" dirty="0">
              <a:solidFill>
                <a:srgbClr val="FFFFFF"/>
              </a:solidFill>
              <a:latin typeface="Arial"/>
            </a:endParaRPr>
          </a:p>
        </p:txBody>
      </p:sp>
      <p:graphicFrame>
        <p:nvGraphicFramePr>
          <p:cNvPr id="12" name="Chart 11"/>
          <p:cNvGraphicFramePr/>
          <p:nvPr/>
        </p:nvGraphicFramePr>
        <p:xfrm>
          <a:off x="6705600" y="4368800"/>
          <a:ext cx="10444480" cy="7335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3"/>
          <p:cNvSpPr txBox="1">
            <a:spLocks/>
          </p:cNvSpPr>
          <p:nvPr/>
        </p:nvSpPr>
        <p:spPr bwMode="auto">
          <a:xfrm>
            <a:off x="613998" y="381000"/>
            <a:ext cx="23488650" cy="185098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5400000" algn="ctr" rotWithShape="0">
              <a:schemeClr val="bg2"/>
            </a:outerShdw>
          </a:effectLst>
        </p:spPr>
        <p:txBody>
          <a:bodyPr vert="horz" wrap="square" lIns="50799" tIns="50799" rIns="50799" bIns="50799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Riesgo</a:t>
            </a:r>
            <a:r>
              <a:rPr lang="en-US" sz="6200" b="1" dirty="0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 1: 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Algunos</a:t>
            </a:r>
            <a:r>
              <a:rPr lang="en-US" sz="6200" b="1" dirty="0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 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países</a:t>
            </a:r>
            <a:r>
              <a:rPr lang="en-US" sz="6200" b="1" dirty="0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 de la 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regi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</a:rPr>
              <a:t>ó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n</a:t>
            </a:r>
            <a:r>
              <a:rPr lang="en-US" sz="6200" b="1" dirty="0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 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contin</a:t>
            </a:r>
            <a:r>
              <a:rPr lang="es-ES_tradnl" sz="6200" b="1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Lucida Grande"/>
              </a:rPr>
              <a:t>ú</a:t>
            </a:r>
            <a:r>
              <a:rPr lang="en-US" sz="6200" b="1" dirty="0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an 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dependiendo</a:t>
            </a:r>
            <a:r>
              <a:rPr lang="en-US" sz="6200" b="1" dirty="0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 de 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las</a:t>
            </a:r>
            <a:r>
              <a:rPr lang="en-US" sz="6200" b="1" dirty="0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 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materias</a:t>
            </a:r>
            <a:r>
              <a:rPr lang="en-US" sz="6200" b="1" dirty="0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 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primas</a:t>
            </a:r>
            <a:endParaRPr lang="en-US" sz="6200" b="1" dirty="0" smtClean="0">
              <a:solidFill>
                <a:srgbClr val="F8F8F8"/>
              </a:solidFill>
              <a:latin typeface="Lucida Grande"/>
              <a:ea typeface="+mj-ea"/>
              <a:cs typeface="+mj-cs"/>
              <a:sym typeface="Copperplate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/>
          <p:cNvSpPr>
            <a:spLocks noGrp="1"/>
          </p:cNvSpPr>
          <p:nvPr>
            <p:ph type="title" idx="4294967295"/>
          </p:nvPr>
        </p:nvSpPr>
        <p:spPr>
          <a:xfrm>
            <a:off x="925982" y="368721"/>
            <a:ext cx="22317075" cy="1637879"/>
          </a:xfrm>
        </p:spPr>
        <p:txBody>
          <a:bodyPr anchor="ctr"/>
          <a:lstStyle/>
          <a:p>
            <a:r>
              <a:rPr lang="en-US" sz="6200" b="1" kern="1200" dirty="0" smtClean="0">
                <a:solidFill>
                  <a:srgbClr val="FFFFFF"/>
                </a:solidFill>
                <a:latin typeface="Lucida Grande"/>
              </a:rPr>
              <a:t>…</a:t>
            </a:r>
            <a:r>
              <a:rPr lang="en-US" sz="6200" b="1" kern="1200" dirty="0" err="1" smtClean="0">
                <a:solidFill>
                  <a:srgbClr val="FFFFFF"/>
                </a:solidFill>
                <a:latin typeface="Lucida Grande"/>
              </a:rPr>
              <a:t>especialmente</a:t>
            </a:r>
            <a:r>
              <a:rPr lang="en-US" sz="6200" b="1" kern="1200" dirty="0" smtClean="0">
                <a:solidFill>
                  <a:srgbClr val="FFFFFF"/>
                </a:solidFill>
                <a:latin typeface="Lucida Grande"/>
              </a:rPr>
              <a:t> los </a:t>
            </a:r>
            <a:r>
              <a:rPr lang="en-US" sz="6200" b="1" kern="1200" dirty="0" err="1" smtClean="0">
                <a:solidFill>
                  <a:srgbClr val="FFFFFF"/>
                </a:solidFill>
                <a:latin typeface="Lucida Grande"/>
              </a:rPr>
              <a:t>exportadores</a:t>
            </a:r>
            <a:r>
              <a:rPr lang="en-US" sz="6200" b="1" kern="1200" dirty="0" smtClean="0">
                <a:solidFill>
                  <a:srgbClr val="FFFFFF"/>
                </a:solidFill>
                <a:latin typeface="Lucida Grande"/>
              </a:rPr>
              <a:t> de </a:t>
            </a:r>
            <a:r>
              <a:rPr lang="en-US" sz="6200" b="1" kern="1200" dirty="0" err="1" smtClean="0">
                <a:solidFill>
                  <a:srgbClr val="FFFFFF"/>
                </a:solidFill>
                <a:latin typeface="Lucida Grande"/>
              </a:rPr>
              <a:t>energía</a:t>
            </a:r>
            <a:r>
              <a:rPr lang="en-US" sz="6200" b="1" kern="1200" dirty="0" smtClean="0">
                <a:solidFill>
                  <a:srgbClr val="FFFFFF"/>
                </a:solidFill>
                <a:latin typeface="Lucida Grande"/>
              </a:rPr>
              <a:t> y </a:t>
            </a:r>
            <a:r>
              <a:rPr lang="en-US" sz="6200" b="1" kern="1200" dirty="0" err="1" smtClean="0">
                <a:solidFill>
                  <a:srgbClr val="FFFFFF"/>
                </a:solidFill>
                <a:latin typeface="Lucida Grande"/>
              </a:rPr>
              <a:t>metales</a:t>
            </a:r>
            <a:r>
              <a:rPr lang="en-US" sz="6200" b="1" kern="1200" dirty="0" smtClean="0">
                <a:solidFill>
                  <a:srgbClr val="FFFFFF"/>
                </a:solidFill>
                <a:latin typeface="Lucida Grande"/>
              </a:rPr>
              <a:t>…</a:t>
            </a:r>
            <a:endParaRPr lang="en-US" sz="6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Grande"/>
              <a:cs typeface="Arial" pitchFamily="34" charset="0"/>
            </a:endParaRPr>
          </a:p>
        </p:txBody>
      </p:sp>
      <p:graphicFrame>
        <p:nvGraphicFramePr>
          <p:cNvPr id="33" name="Chart 32"/>
          <p:cNvGraphicFramePr>
            <a:graphicFrameLocks noChangeAspect="1"/>
          </p:cNvGraphicFramePr>
          <p:nvPr/>
        </p:nvGraphicFramePr>
        <p:xfrm>
          <a:off x="1813560" y="3604758"/>
          <a:ext cx="6725920" cy="7246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TextBox 3"/>
          <p:cNvSpPr txBox="1">
            <a:spLocks noChangeAspect="1"/>
          </p:cNvSpPr>
          <p:nvPr/>
        </p:nvSpPr>
        <p:spPr>
          <a:xfrm>
            <a:off x="242793" y="2412925"/>
            <a:ext cx="8718682" cy="1024936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36576" tIns="0" rIns="0" bIns="54864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baseline="0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…con </a:t>
            </a:r>
            <a:r>
              <a:rPr lang="en-US" sz="3200" b="1" baseline="0" dirty="0" err="1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alta</a:t>
            </a:r>
            <a:r>
              <a:rPr lang="en-US" sz="3200" b="1" baseline="0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baseline="0" dirty="0" err="1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dependencia</a:t>
            </a:r>
            <a:r>
              <a:rPr lang="en-US" sz="3200" b="1" baseline="0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 y </a:t>
            </a:r>
            <a:r>
              <a:rPr lang="en-US" sz="3200" b="1" baseline="0" dirty="0" err="1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concentraci</a:t>
            </a:r>
            <a:r>
              <a:rPr lang="en-US" sz="3200" b="1" dirty="0" err="1" smtClean="0">
                <a:solidFill>
                  <a:srgbClr val="F8F8F8"/>
                </a:solidFill>
                <a:latin typeface="Lucida Grande"/>
              </a:rPr>
              <a:t>ó</a:t>
            </a:r>
            <a:r>
              <a:rPr lang="en-US" sz="3200" b="1" baseline="0" dirty="0" err="1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n</a:t>
            </a:r>
            <a:r>
              <a:rPr lang="en-US" sz="3200" b="1" baseline="0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baseline="0" dirty="0" err="1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exportadora</a:t>
            </a:r>
            <a:endParaRPr lang="en-US" sz="32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4"/>
          <p:cNvSpPr txBox="1">
            <a:spLocks noChangeAspect="1"/>
          </p:cNvSpPr>
          <p:nvPr/>
        </p:nvSpPr>
        <p:spPr>
          <a:xfrm>
            <a:off x="584200" y="11350535"/>
            <a:ext cx="8763000" cy="2035265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>
                <a:solidFill>
                  <a:srgbClr val="FFFFFF"/>
                </a:solidFill>
                <a:latin typeface="Arial"/>
              </a:rPr>
              <a:t>Fuentes: World Integrated Trade Solutions; </a:t>
            </a:r>
            <a:r>
              <a:rPr lang="es-ES_tradnl" sz="2000" dirty="0" smtClean="0">
                <a:solidFill>
                  <a:srgbClr val="FFFFFF"/>
                </a:solidFill>
                <a:latin typeface="Arial"/>
              </a:rPr>
              <a:t>cálculos del personal técnico del FMI</a:t>
            </a:r>
            <a:r>
              <a:rPr lang="en-US" sz="2000" dirty="0" smtClean="0">
                <a:solidFill>
                  <a:srgbClr val="FFFFFF"/>
                </a:solidFill>
                <a:latin typeface="Arial"/>
              </a:rPr>
              <a:t>.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2000" b="0" baseline="30000" dirty="0" smtClean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1</a:t>
            </a:r>
            <a:r>
              <a:rPr lang="en-US" sz="2000" b="0" baseline="0" dirty="0" smtClean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 </a:t>
            </a:r>
            <a:r>
              <a:rPr lang="en-US" sz="2000" b="0" baseline="0" dirty="0" err="1" smtClean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Exportadores</a:t>
            </a:r>
            <a:r>
              <a:rPr lang="en-US" sz="2000" b="0" baseline="0" dirty="0" smtClean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 </a:t>
            </a:r>
            <a:r>
              <a:rPr lang="en-US" sz="2000" b="0" baseline="0" dirty="0" err="1" smtClean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metales</a:t>
            </a:r>
            <a:r>
              <a:rPr lang="en-US" sz="2000" b="0" baseline="0" dirty="0" smtClean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 &gt; 5% del PIB</a:t>
            </a:r>
            <a:r>
              <a:rPr lang="en-US" sz="2000" b="0" dirty="0" smtClean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 (</a:t>
            </a:r>
            <a:r>
              <a:rPr lang="en-US" sz="2000" b="0" baseline="0" dirty="0" smtClean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Chile y Peru). 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2000" b="0" baseline="30000" dirty="0" smtClean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2 </a:t>
            </a:r>
            <a:r>
              <a:rPr lang="en-US" sz="2000" dirty="0" err="1" smtClean="0">
                <a:solidFill>
                  <a:srgbClr val="FFFFFF"/>
                </a:solidFill>
                <a:latin typeface="Arial"/>
              </a:rPr>
              <a:t>Exportadores</a:t>
            </a:r>
            <a:r>
              <a:rPr lang="en-US" sz="2000" dirty="0" smtClean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"/>
              </a:rPr>
              <a:t>energia</a:t>
            </a:r>
            <a:r>
              <a:rPr lang="en-US" sz="2000" dirty="0" smtClean="0">
                <a:solidFill>
                  <a:srgbClr val="FFFFFF"/>
                </a:solidFill>
                <a:latin typeface="Arial"/>
              </a:rPr>
              <a:t>&gt; 5% del PIB </a:t>
            </a:r>
            <a:r>
              <a:rPr lang="en-US" sz="2000" b="0" baseline="0" dirty="0" smtClean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 (Colombia, Ecuador, y Venezuela).</a:t>
            </a:r>
          </a:p>
          <a:p>
            <a:pPr marL="0" marR="0" indent="0" algn="l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baseline="30000" dirty="0" smtClean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3 </a:t>
            </a:r>
            <a:r>
              <a:rPr lang="en-US" sz="2000" b="0" baseline="0" dirty="0" smtClean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Argentina</a:t>
            </a:r>
            <a:r>
              <a:rPr lang="en-US" sz="2000" b="0" baseline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, </a:t>
            </a:r>
            <a:r>
              <a:rPr lang="en-US" sz="2000" b="0" baseline="0" dirty="0" err="1" smtClean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Brasil</a:t>
            </a:r>
            <a:r>
              <a:rPr lang="en-US" sz="2000" b="0" baseline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, Costa Rica, El Salvador, Guatemala, </a:t>
            </a:r>
            <a:r>
              <a:rPr lang="en-US" sz="2000" b="0" baseline="0" dirty="0" smtClean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Mexico</a:t>
            </a:r>
            <a:r>
              <a:rPr lang="en-US" sz="2000" b="0" dirty="0" smtClean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 y </a:t>
            </a:r>
            <a:r>
              <a:rPr lang="en-US" sz="2000" b="0" baseline="0" dirty="0" smtClean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Uruguay</a:t>
            </a:r>
            <a:r>
              <a:rPr lang="en-US" sz="2000" dirty="0" smtClean="0">
                <a:solidFill>
                  <a:srgbClr val="FFFFFF"/>
                </a:solidFill>
                <a:latin typeface="Arial"/>
              </a:rPr>
              <a:t>.</a:t>
            </a:r>
            <a:endParaRPr lang="en-US" sz="2000" b="0" dirty="0">
              <a:solidFill>
                <a:srgbClr val="FFFFFF"/>
              </a:solidFill>
              <a:latin typeface="Arial"/>
              <a:ea typeface="+mn-ea"/>
              <a:cs typeface="+mn-cs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9790308" y="2311325"/>
            <a:ext cx="14259981" cy="10439475"/>
            <a:chOff x="9790308" y="2311325"/>
            <a:chExt cx="14259981" cy="10439475"/>
          </a:xfrm>
        </p:grpSpPr>
        <p:graphicFrame>
          <p:nvGraphicFramePr>
            <p:cNvPr id="40" name="Chart 39"/>
            <p:cNvGraphicFramePr>
              <a:graphicFrameLocks noChangeAspect="1"/>
            </p:cNvGraphicFramePr>
            <p:nvPr/>
          </p:nvGraphicFramePr>
          <p:xfrm>
            <a:off x="17155377" y="4846084"/>
            <a:ext cx="6223845" cy="60860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1" name="TextBox 3"/>
            <p:cNvSpPr txBox="1">
              <a:spLocks noChangeAspect="1"/>
            </p:cNvSpPr>
            <p:nvPr/>
          </p:nvSpPr>
          <p:spPr>
            <a:xfrm>
              <a:off x="17355879" y="4276651"/>
              <a:ext cx="6164521" cy="760228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36576" tIns="0" rIns="0" bIns="54864" rtlCol="0" anchor="b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2000" b="1" dirty="0" err="1" smtClean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Recesiones</a:t>
              </a:r>
              <a:r>
                <a:rPr lang="en-US" sz="2000" b="1" dirty="0" smtClean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 </a:t>
              </a:r>
              <a:r>
                <a:rPr lang="en-US" sz="2000" b="1" dirty="0" err="1" smtClean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mundiales</a:t>
              </a:r>
              <a:r>
                <a:rPr lang="en-US" sz="2000" b="1" dirty="0" smtClean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 </a:t>
              </a:r>
              <a:r>
                <a:rPr lang="en-US" sz="2000" b="1" dirty="0" err="1" smtClean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previas</a:t>
              </a:r>
              <a:r>
                <a:rPr lang="en-US" sz="2000" b="1" baseline="0" dirty="0" smtClean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, </a:t>
              </a:r>
              <a:r>
                <a:rPr lang="en-US" sz="2000" b="1" baseline="0" dirty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1960–2008</a:t>
              </a:r>
              <a:r>
                <a:rPr lang="en-US" sz="2000" b="1" baseline="30000" dirty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2</a:t>
              </a:r>
              <a:r>
                <a:rPr lang="en-US" sz="2000" b="1" baseline="0" dirty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 </a:t>
              </a:r>
            </a:p>
            <a:p>
              <a:pPr algn="l"/>
              <a:r>
                <a:rPr lang="en-US" sz="2000" i="1" baseline="0" dirty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(</a:t>
              </a:r>
              <a:r>
                <a:rPr lang="en-US" sz="2000" i="1" baseline="0" dirty="0" err="1" smtClean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Indice</a:t>
              </a:r>
              <a:r>
                <a:rPr lang="en-US" sz="2000" i="1" dirty="0" smtClean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 </a:t>
              </a:r>
              <a:r>
                <a:rPr lang="en-US" sz="2000" i="1" baseline="0" dirty="0" smtClean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 </a:t>
              </a:r>
              <a:r>
                <a:rPr lang="en-US" sz="2000" i="0" baseline="0" dirty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t </a:t>
              </a:r>
              <a:r>
                <a:rPr lang="en-US" sz="2000" i="1" baseline="0" dirty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= 100; </a:t>
              </a:r>
              <a:r>
                <a:rPr lang="en-US" sz="2000" i="1" dirty="0" smtClean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y </a:t>
              </a:r>
              <a:r>
                <a:rPr lang="en-US" sz="2000" i="1" dirty="0" err="1" smtClean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brecha</a:t>
              </a:r>
              <a:r>
                <a:rPr lang="en-US" sz="2000" i="1" dirty="0" smtClean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 de </a:t>
              </a:r>
              <a:r>
                <a:rPr lang="en-US" sz="2000" i="1" dirty="0" err="1" smtClean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producto</a:t>
              </a:r>
              <a:r>
                <a:rPr lang="en-US" sz="2000" i="1" dirty="0" smtClean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 en </a:t>
              </a:r>
              <a:r>
                <a:rPr lang="en-US" sz="2000" i="1" dirty="0" err="1" smtClean="0">
                  <a:solidFill>
                    <a:srgbClr val="FFFFFF"/>
                  </a:solidFill>
                  <a:latin typeface="Arial"/>
                  <a:cs typeface="Arial" pitchFamily="34" charset="0"/>
                </a:rPr>
                <a:t>porcentaje</a:t>
              </a:r>
              <a:endParaRPr lang="en-US" sz="2000" i="1" dirty="0">
                <a:solidFill>
                  <a:srgbClr val="FFFFFF"/>
                </a:solidFill>
                <a:latin typeface="Arial"/>
                <a:cs typeface="Arial" pitchFamily="34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9790308" y="2311325"/>
              <a:ext cx="14259981" cy="10439475"/>
              <a:chOff x="9790308" y="2311325"/>
              <a:chExt cx="14259981" cy="10439475"/>
            </a:xfrm>
          </p:grpSpPr>
          <p:graphicFrame>
            <p:nvGraphicFramePr>
              <p:cNvPr id="39" name="Chart 38"/>
              <p:cNvGraphicFramePr>
                <a:graphicFrameLocks noChangeAspect="1"/>
              </p:cNvGraphicFramePr>
              <p:nvPr/>
            </p:nvGraphicFramePr>
            <p:xfrm>
              <a:off x="9790308" y="3591442"/>
              <a:ext cx="14259981" cy="738135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36" name="TextBox 3"/>
              <p:cNvSpPr txBox="1">
                <a:spLocks noChangeAspect="1"/>
              </p:cNvSpPr>
              <p:nvPr/>
            </p:nvSpPr>
            <p:spPr>
              <a:xfrm>
                <a:off x="10641419" y="2311325"/>
                <a:ext cx="11865934" cy="1024936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lIns="36576" tIns="0" rIns="0" bIns="54864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200" b="1" baseline="0" dirty="0" smtClean="0">
                    <a:solidFill>
                      <a:srgbClr val="FFFFFF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…en </a:t>
                </a:r>
                <a:r>
                  <a:rPr lang="en-US" sz="3200" b="1" baseline="0" dirty="0" err="1" smtClean="0">
                    <a:solidFill>
                      <a:srgbClr val="FFFFFF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materias</a:t>
                </a:r>
                <a:r>
                  <a:rPr lang="en-US" sz="3200" b="1" baseline="0" dirty="0" smtClean="0">
                    <a:solidFill>
                      <a:srgbClr val="FFFFFF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 </a:t>
                </a:r>
                <a:r>
                  <a:rPr lang="en-US" sz="3200" b="1" baseline="0" dirty="0" err="1" smtClean="0">
                    <a:solidFill>
                      <a:srgbClr val="FFFFFF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primas</a:t>
                </a:r>
                <a:r>
                  <a:rPr lang="en-US" sz="3200" b="1" baseline="0" dirty="0" smtClean="0">
                    <a:solidFill>
                      <a:srgbClr val="FFFFFF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 </a:t>
                </a:r>
                <a:r>
                  <a:rPr lang="en-US" sz="3200" b="1" dirty="0" smtClean="0">
                    <a:solidFill>
                      <a:srgbClr val="FFFFFF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con </a:t>
                </a:r>
                <a:r>
                  <a:rPr lang="en-US" sz="3200" b="1" dirty="0" err="1" smtClean="0">
                    <a:solidFill>
                      <a:srgbClr val="FFFFFF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precios</a:t>
                </a:r>
                <a:r>
                  <a:rPr lang="en-US" sz="3200" b="1" dirty="0" smtClean="0">
                    <a:solidFill>
                      <a:srgbClr val="FFFFFF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 </a:t>
                </a:r>
                <a:r>
                  <a:rPr lang="en-US" sz="3200" b="1" dirty="0" err="1" smtClean="0">
                    <a:solidFill>
                      <a:srgbClr val="FFFFFF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muy</a:t>
                </a:r>
                <a:r>
                  <a:rPr lang="en-US" sz="3200" b="1" dirty="0" smtClean="0">
                    <a:solidFill>
                      <a:srgbClr val="FFFFFF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 </a:t>
                </a:r>
                <a:r>
                  <a:rPr lang="en-US" sz="3200" b="1" dirty="0" err="1" smtClean="0">
                    <a:solidFill>
                      <a:srgbClr val="FFFFFF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sensibles</a:t>
                </a:r>
                <a:r>
                  <a:rPr lang="en-US" sz="3200" b="1" dirty="0" smtClean="0">
                    <a:solidFill>
                      <a:srgbClr val="FFFFFF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 al </a:t>
                </a:r>
                <a:r>
                  <a:rPr lang="en-US" sz="3200" b="1" dirty="0" err="1" smtClean="0">
                    <a:solidFill>
                      <a:srgbClr val="FFFFFF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ciclo</a:t>
                </a:r>
                <a:r>
                  <a:rPr lang="en-US" sz="3200" b="1" dirty="0" smtClean="0">
                    <a:solidFill>
                      <a:srgbClr val="FFFFFF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 </a:t>
                </a:r>
                <a:r>
                  <a:rPr lang="en-US" sz="3200" b="1" dirty="0" err="1" smtClean="0">
                    <a:solidFill>
                      <a:srgbClr val="FFFFFF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econ</a:t>
                </a:r>
                <a:r>
                  <a:rPr lang="en-US" sz="3200" b="1" dirty="0" err="1" smtClean="0">
                    <a:solidFill>
                      <a:srgbClr val="F8F8F8"/>
                    </a:solidFill>
                    <a:latin typeface="Lucida Grande"/>
                  </a:rPr>
                  <a:t>ó</a:t>
                </a:r>
                <a:r>
                  <a:rPr lang="en-US" sz="3200" b="1" dirty="0" err="1" smtClean="0">
                    <a:solidFill>
                      <a:srgbClr val="FFFFFF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mico</a:t>
                </a:r>
                <a:r>
                  <a:rPr lang="en-US" sz="3200" b="1" dirty="0" smtClean="0">
                    <a:solidFill>
                      <a:srgbClr val="FFFFFF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 </a:t>
                </a:r>
                <a:r>
                  <a:rPr lang="en-US" sz="3200" b="1" dirty="0" err="1" smtClean="0">
                    <a:solidFill>
                      <a:srgbClr val="FFFFFF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mundial</a:t>
                </a:r>
                <a:endParaRPr lang="en-US" sz="32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" name="TextBox 4"/>
              <p:cNvSpPr txBox="1">
                <a:spLocks noChangeAspect="1"/>
              </p:cNvSpPr>
              <p:nvPr/>
            </p:nvSpPr>
            <p:spPr>
              <a:xfrm>
                <a:off x="10058400" y="11506200"/>
                <a:ext cx="13988336" cy="1244600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2000" dirty="0" err="1" smtClean="0">
                    <a:solidFill>
                      <a:srgbClr val="FFFFFF"/>
                    </a:solidFill>
                    <a:latin typeface="Arial"/>
                  </a:rPr>
                  <a:t>Fuente</a:t>
                </a:r>
                <a:r>
                  <a:rPr lang="en-US" sz="2000" dirty="0" smtClean="0">
                    <a:solidFill>
                      <a:srgbClr val="FFFFFF"/>
                    </a:solidFill>
                    <a:latin typeface="Arial"/>
                  </a:rPr>
                  <a:t>: </a:t>
                </a:r>
                <a:r>
                  <a:rPr lang="es-ES_tradnl" sz="2000" dirty="0" smtClean="0">
                    <a:solidFill>
                      <a:srgbClr val="FFFFFF"/>
                    </a:solidFill>
                    <a:latin typeface="Arial"/>
                  </a:rPr>
                  <a:t>cálculos del personal técnico del FMI</a:t>
                </a:r>
                <a:r>
                  <a:rPr lang="en-US" sz="2000" dirty="0" smtClean="0">
                    <a:solidFill>
                      <a:srgbClr val="FFFFFF"/>
                    </a:solidFill>
                    <a:latin typeface="Arial"/>
                  </a:rPr>
                  <a:t>.</a:t>
                </a:r>
              </a:p>
              <a:p>
                <a:pPr algn="l">
                  <a:spcAft>
                    <a:spcPts val="1200"/>
                  </a:spcAft>
                </a:pPr>
                <a:r>
                  <a:rPr lang="en-US" sz="2000" b="0" baseline="30000" dirty="0" smtClean="0">
                    <a:solidFill>
                      <a:srgbClr val="FFFFFF"/>
                    </a:solidFill>
                    <a:latin typeface="Arial"/>
                    <a:ea typeface="+mn-ea"/>
                    <a:cs typeface="Arial" pitchFamily="34" charset="0"/>
                  </a:rPr>
                  <a:t>1</a:t>
                </a:r>
                <a:r>
                  <a:rPr lang="en-US" sz="2000" b="0" dirty="0" smtClean="0">
                    <a:solidFill>
                      <a:srgbClr val="FFFFFF"/>
                    </a:solidFill>
                    <a:latin typeface="Arial"/>
                    <a:ea typeface="+mn-ea"/>
                    <a:cs typeface="Arial" pitchFamily="34" charset="0"/>
                  </a:rPr>
                  <a:t> </a:t>
                </a:r>
                <a:r>
                  <a:rPr lang="en-US" sz="2000" b="0" dirty="0" err="1" smtClean="0">
                    <a:solidFill>
                      <a:srgbClr val="FFFFFF"/>
                    </a:solidFill>
                    <a:latin typeface="Arial"/>
                    <a:ea typeface="+mn-ea"/>
                    <a:cs typeface="Arial" pitchFamily="34" charset="0"/>
                  </a:rPr>
                  <a:t>Recesiones</a:t>
                </a:r>
                <a:r>
                  <a:rPr lang="en-US" sz="2000" b="0" dirty="0" smtClean="0">
                    <a:solidFill>
                      <a:srgbClr val="FFFFFF"/>
                    </a:solidFill>
                    <a:latin typeface="Arial"/>
                    <a:ea typeface="+mn-ea"/>
                    <a:cs typeface="Arial" pitchFamily="34" charset="0"/>
                  </a:rPr>
                  <a:t> </a:t>
                </a:r>
                <a:r>
                  <a:rPr lang="en-US" sz="2000" b="0" dirty="0" err="1" smtClean="0">
                    <a:solidFill>
                      <a:srgbClr val="FFFFFF"/>
                    </a:solidFill>
                    <a:latin typeface="Arial"/>
                    <a:ea typeface="+mn-ea"/>
                    <a:cs typeface="Arial" pitchFamily="34" charset="0"/>
                  </a:rPr>
                  <a:t>globales</a:t>
                </a:r>
                <a:r>
                  <a:rPr lang="en-US" sz="2000" b="0" dirty="0" smtClean="0">
                    <a:solidFill>
                      <a:srgbClr val="FFFFFF"/>
                    </a:solidFill>
                    <a:latin typeface="Arial"/>
                    <a:ea typeface="+mn-ea"/>
                    <a:cs typeface="Arial" pitchFamily="34" charset="0"/>
                  </a:rPr>
                  <a:t> </a:t>
                </a:r>
                <a:r>
                  <a:rPr lang="en-US" sz="2000" b="0" dirty="0" err="1" smtClean="0">
                    <a:solidFill>
                      <a:srgbClr val="FFFFFF"/>
                    </a:solidFill>
                    <a:latin typeface="Arial"/>
                    <a:ea typeface="+mn-ea"/>
                    <a:cs typeface="Arial" pitchFamily="34" charset="0"/>
                  </a:rPr>
                  <a:t>definidas</a:t>
                </a:r>
                <a:r>
                  <a:rPr lang="en-US" sz="2000" b="0" dirty="0" smtClean="0">
                    <a:solidFill>
                      <a:srgbClr val="FFFFFF"/>
                    </a:solidFill>
                    <a:latin typeface="Arial"/>
                    <a:ea typeface="+mn-ea"/>
                    <a:cs typeface="Arial" pitchFamily="34" charset="0"/>
                  </a:rPr>
                  <a:t> en base a la </a:t>
                </a:r>
                <a:r>
                  <a:rPr lang="en-US" sz="2000" b="0" dirty="0" err="1" smtClean="0">
                    <a:solidFill>
                      <a:srgbClr val="FFFFFF"/>
                    </a:solidFill>
                    <a:latin typeface="Arial"/>
                    <a:ea typeface="+mn-ea"/>
                    <a:cs typeface="Arial" pitchFamily="34" charset="0"/>
                  </a:rPr>
                  <a:t>brecha</a:t>
                </a:r>
                <a:r>
                  <a:rPr lang="en-US" sz="2000" b="0" dirty="0" smtClean="0">
                    <a:solidFill>
                      <a:srgbClr val="FFFFFF"/>
                    </a:solidFill>
                    <a:latin typeface="Arial"/>
                    <a:ea typeface="+mn-ea"/>
                    <a:cs typeface="Arial" pitchFamily="34" charset="0"/>
                  </a:rPr>
                  <a:t> de </a:t>
                </a:r>
                <a:r>
                  <a:rPr lang="en-US" sz="2000" b="0" dirty="0" err="1" smtClean="0">
                    <a:solidFill>
                      <a:srgbClr val="FFFFFF"/>
                    </a:solidFill>
                    <a:latin typeface="Arial"/>
                    <a:ea typeface="+mn-ea"/>
                    <a:cs typeface="Arial" pitchFamily="34" charset="0"/>
                  </a:rPr>
                  <a:t>producto</a:t>
                </a:r>
                <a:r>
                  <a:rPr lang="en-US" sz="2000" b="0" dirty="0" smtClean="0">
                    <a:solidFill>
                      <a:srgbClr val="FFFFFF"/>
                    </a:solidFill>
                    <a:latin typeface="Arial"/>
                    <a:ea typeface="+mn-ea"/>
                    <a:cs typeface="Arial" pitchFamily="34" charset="0"/>
                  </a:rPr>
                  <a:t> </a:t>
                </a:r>
                <a:r>
                  <a:rPr lang="en-US" sz="2000" b="0" dirty="0" err="1" smtClean="0">
                    <a:solidFill>
                      <a:srgbClr val="FFFFFF"/>
                    </a:solidFill>
                    <a:latin typeface="Arial"/>
                    <a:ea typeface="+mn-ea"/>
                    <a:cs typeface="Arial" pitchFamily="34" charset="0"/>
                  </a:rPr>
                  <a:t>mundial</a:t>
                </a:r>
                <a:r>
                  <a:rPr lang="en-US" sz="2000" b="0" dirty="0" smtClean="0">
                    <a:solidFill>
                      <a:srgbClr val="FFFFFF"/>
                    </a:solidFill>
                    <a:latin typeface="Arial"/>
                    <a:ea typeface="+mn-ea"/>
                    <a:cs typeface="Arial" pitchFamily="34" charset="0"/>
                  </a:rPr>
                  <a:t> </a:t>
                </a:r>
                <a:endParaRPr lang="en-US" sz="2000" b="0" baseline="0" dirty="0" smtClean="0">
                  <a:solidFill>
                    <a:srgbClr val="FFFFFF"/>
                  </a:solidFill>
                  <a:latin typeface="Arial"/>
                  <a:ea typeface="+mn-ea"/>
                  <a:cs typeface="Arial" pitchFamily="34" charset="0"/>
                </a:endParaRPr>
              </a:p>
              <a:p>
                <a:pPr algn="l"/>
                <a:endParaRPr lang="en-US" sz="2000" baseline="0" dirty="0">
                  <a:solidFill>
                    <a:srgbClr val="FFFFFF"/>
                  </a:solidFill>
                  <a:latin typeface="Arial"/>
                  <a:cs typeface="Arial" pitchFamily="34" charset="0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 bwMode="auto">
          <a:xfrm>
            <a:off x="613998" y="68607"/>
            <a:ext cx="23488650" cy="22331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5400000" algn="ctr" rotWithShape="0">
              <a:schemeClr val="bg2"/>
            </a:outerShdw>
          </a:effectLst>
        </p:spPr>
        <p:txBody>
          <a:bodyPr vert="horz" wrap="square" lIns="50799" tIns="50799" rIns="50799" bIns="50799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6200" b="1" dirty="0" smtClean="0">
                <a:solidFill>
                  <a:srgbClr val="FFFFFF"/>
                </a:solidFill>
                <a:latin typeface="Lucida Grande"/>
              </a:rPr>
              <a:t>El </a:t>
            </a:r>
            <a:r>
              <a:rPr lang="en-US" sz="6200" b="1" dirty="0" err="1" smtClean="0">
                <a:solidFill>
                  <a:srgbClr val="FFFFFF"/>
                </a:solidFill>
                <a:latin typeface="Lucida Grande"/>
              </a:rPr>
              <a:t>impacto</a:t>
            </a:r>
            <a:r>
              <a:rPr lang="en-US" sz="6200" b="1" dirty="0" smtClean="0">
                <a:solidFill>
                  <a:srgbClr val="FFFFFF"/>
                </a:solidFill>
                <a:latin typeface="Lucida Grande"/>
              </a:rPr>
              <a:t> de </a:t>
            </a:r>
            <a:r>
              <a:rPr lang="en-US" sz="6200" b="1" dirty="0" err="1" smtClean="0">
                <a:solidFill>
                  <a:srgbClr val="FFFFFF"/>
                </a:solidFill>
                <a:latin typeface="Lucida Grande"/>
              </a:rPr>
              <a:t>una</a:t>
            </a:r>
            <a:r>
              <a:rPr lang="en-US" sz="6200" b="1" dirty="0" smtClean="0">
                <a:solidFill>
                  <a:srgbClr val="FFFFFF"/>
                </a:solidFill>
                <a:latin typeface="Lucida Grande"/>
              </a:rPr>
              <a:t> </a:t>
            </a:r>
            <a:r>
              <a:rPr lang="en-US" sz="6200" b="1" dirty="0" err="1" smtClean="0">
                <a:solidFill>
                  <a:srgbClr val="FFFFFF"/>
                </a:solidFill>
                <a:latin typeface="Lucida Grande"/>
              </a:rPr>
              <a:t>caída</a:t>
            </a:r>
            <a:r>
              <a:rPr lang="en-US" sz="6200" b="1" dirty="0" smtClean="0">
                <a:solidFill>
                  <a:srgbClr val="FFFFFF"/>
                </a:solidFill>
                <a:latin typeface="Lucida Grande"/>
              </a:rPr>
              <a:t> </a:t>
            </a:r>
            <a:r>
              <a:rPr lang="en-US" sz="6200" b="1" dirty="0" smtClean="0">
                <a:solidFill>
                  <a:srgbClr val="FFFFFF"/>
                </a:solidFill>
                <a:latin typeface="Lucida Grande"/>
              </a:rPr>
              <a:t>de </a:t>
            </a:r>
            <a:r>
              <a:rPr lang="en-US" sz="6200" b="1" dirty="0" err="1" smtClean="0">
                <a:solidFill>
                  <a:srgbClr val="FFFFFF"/>
                </a:solidFill>
                <a:latin typeface="Lucida Grande"/>
              </a:rPr>
              <a:t>precios</a:t>
            </a:r>
            <a:r>
              <a:rPr lang="en-US" sz="6200" b="1" dirty="0" smtClean="0">
                <a:solidFill>
                  <a:srgbClr val="FFFFFF"/>
                </a:solidFill>
                <a:latin typeface="Lucida Grande"/>
              </a:rPr>
              <a:t> de </a:t>
            </a:r>
            <a:r>
              <a:rPr lang="en-US" sz="6200" b="1" dirty="0" err="1" smtClean="0">
                <a:solidFill>
                  <a:srgbClr val="FFFFFF"/>
                </a:solidFill>
                <a:latin typeface="Lucida Grande"/>
              </a:rPr>
              <a:t>materias</a:t>
            </a:r>
            <a:r>
              <a:rPr lang="en-US" sz="6200" b="1" dirty="0" smtClean="0">
                <a:solidFill>
                  <a:srgbClr val="FFFFFF"/>
                </a:solidFill>
                <a:latin typeface="Lucida Grande"/>
              </a:rPr>
              <a:t> </a:t>
            </a:r>
            <a:r>
              <a:rPr lang="en-US" sz="6200" b="1" dirty="0" err="1" smtClean="0">
                <a:solidFill>
                  <a:srgbClr val="FFFFFF"/>
                </a:solidFill>
                <a:latin typeface="Lucida Grande"/>
              </a:rPr>
              <a:t>primas</a:t>
            </a:r>
            <a:r>
              <a:rPr lang="en-US" sz="6200" b="1" dirty="0" smtClean="0">
                <a:solidFill>
                  <a:srgbClr val="FFFFFF"/>
                </a:solidFill>
                <a:latin typeface="Lucida Grande"/>
              </a:rPr>
              <a:t> </a:t>
            </a:r>
            <a:r>
              <a:rPr lang="en-US" sz="6200" b="1" dirty="0" err="1" smtClean="0">
                <a:solidFill>
                  <a:srgbClr val="FFFFFF"/>
                </a:solidFill>
                <a:latin typeface="Lucida Grande"/>
              </a:rPr>
              <a:t>puede</a:t>
            </a:r>
            <a:r>
              <a:rPr lang="en-US" sz="6200" b="1" dirty="0" smtClean="0">
                <a:solidFill>
                  <a:srgbClr val="FFFFFF"/>
                </a:solidFill>
                <a:latin typeface="Lucida Grande"/>
              </a:rPr>
              <a:t> ser </a:t>
            </a:r>
            <a:r>
              <a:rPr lang="en-US" sz="6200" b="1" dirty="0" err="1" smtClean="0">
                <a:solidFill>
                  <a:srgbClr val="FFFFFF"/>
                </a:solidFill>
                <a:latin typeface="Lucida Grande"/>
              </a:rPr>
              <a:t>significativo</a:t>
            </a:r>
            <a:r>
              <a:rPr lang="en-US" sz="6200" b="1" dirty="0" smtClean="0">
                <a:solidFill>
                  <a:srgbClr val="FFFFFF"/>
                </a:solidFill>
                <a:latin typeface="Lucida Grande"/>
              </a:rPr>
              <a:t>, </a:t>
            </a:r>
            <a:r>
              <a:rPr lang="en-US" sz="6200" b="1" dirty="0" err="1" smtClean="0">
                <a:solidFill>
                  <a:srgbClr val="FFFFFF"/>
                </a:solidFill>
                <a:latin typeface="Lucida Grande"/>
              </a:rPr>
              <a:t>a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unque</a:t>
            </a:r>
            <a:r>
              <a:rPr lang="en-US" sz="6200" b="1" dirty="0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 con 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diferencias</a:t>
            </a:r>
            <a:r>
              <a:rPr lang="en-US" sz="6200" b="1" dirty="0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 entre 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países</a:t>
            </a:r>
            <a:endParaRPr lang="en-US" sz="6200" b="1" dirty="0" smtClean="0">
              <a:solidFill>
                <a:srgbClr val="F8F8F8"/>
              </a:solidFill>
              <a:latin typeface="Lucida Grande"/>
              <a:ea typeface="+mj-ea"/>
              <a:cs typeface="+mj-cs"/>
              <a:sym typeface="Copperplate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12061" y="3412358"/>
            <a:ext cx="22278560" cy="9744843"/>
            <a:chOff x="-360014" y="163446"/>
            <a:chExt cx="3837716" cy="3836515"/>
          </a:xfrm>
        </p:grpSpPr>
        <p:grpSp>
          <p:nvGrpSpPr>
            <p:cNvPr id="4" name="Group 3"/>
            <p:cNvGrpSpPr/>
            <p:nvPr/>
          </p:nvGrpSpPr>
          <p:grpSpPr>
            <a:xfrm>
              <a:off x="-360014" y="181710"/>
              <a:ext cx="3837716" cy="3818251"/>
              <a:chOff x="-360014" y="181710"/>
              <a:chExt cx="3837716" cy="3818251"/>
            </a:xfrm>
          </p:grpSpPr>
          <p:graphicFrame>
            <p:nvGraphicFramePr>
              <p:cNvPr id="8" name="Chart 7"/>
              <p:cNvGraphicFramePr/>
              <p:nvPr/>
            </p:nvGraphicFramePr>
            <p:xfrm>
              <a:off x="-293153" y="410718"/>
              <a:ext cx="1675420" cy="283924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9" name="TextBox 7"/>
              <p:cNvSpPr txBox="1"/>
              <p:nvPr/>
            </p:nvSpPr>
            <p:spPr>
              <a:xfrm>
                <a:off x="-360014" y="3479966"/>
                <a:ext cx="3837716" cy="519995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220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Fuente</a:t>
                </a:r>
                <a:r>
                  <a:rPr lang="en-US" sz="220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:</a:t>
                </a:r>
                <a:r>
                  <a:rPr lang="en-US" sz="220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Adler y Sosa (2013).</a:t>
                </a:r>
              </a:p>
              <a:p>
                <a:pPr algn="l"/>
                <a:r>
                  <a:rPr lang="en-US" sz="2200" dirty="0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¹Se </a:t>
                </a:r>
                <a:r>
                  <a:rPr lang="en-US" sz="2200" dirty="0" err="1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supone</a:t>
                </a:r>
                <a:r>
                  <a:rPr lang="en-US" sz="2200" dirty="0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200" dirty="0" err="1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una</a:t>
                </a:r>
                <a:r>
                  <a:rPr lang="en-US" sz="2200" dirty="0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200" dirty="0" err="1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caida</a:t>
                </a:r>
                <a:r>
                  <a:rPr lang="en-US" sz="2200" dirty="0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de </a:t>
                </a:r>
                <a:r>
                  <a:rPr lang="en-US" sz="2200" dirty="0" err="1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precios</a:t>
                </a:r>
                <a:r>
                  <a:rPr lang="en-US" sz="2200" dirty="0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de </a:t>
                </a:r>
                <a:r>
                  <a:rPr lang="en-US" sz="2200" dirty="0" err="1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materias</a:t>
                </a:r>
                <a:r>
                  <a:rPr lang="en-US" sz="2200" dirty="0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200" dirty="0" err="1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primas</a:t>
                </a:r>
                <a:r>
                  <a:rPr lang="en-US" sz="2200" dirty="0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de 20% (10%) para </a:t>
                </a:r>
                <a:r>
                  <a:rPr lang="en-US" sz="2200" dirty="0" err="1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energia</a:t>
                </a:r>
                <a:r>
                  <a:rPr lang="en-US" sz="2200" dirty="0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y </a:t>
                </a:r>
                <a:r>
                  <a:rPr lang="en-US" sz="2200" dirty="0" err="1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metales</a:t>
                </a:r>
                <a:r>
                  <a:rPr lang="en-US" sz="2200" dirty="0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(</a:t>
                </a:r>
                <a:r>
                  <a:rPr lang="en-US" sz="2200" dirty="0" err="1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agricultura</a:t>
                </a:r>
                <a:r>
                  <a:rPr lang="en-US" sz="2200" dirty="0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) </a:t>
                </a:r>
                <a:r>
                  <a:rPr lang="en-US" sz="2200" dirty="0" err="1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respecto</a:t>
                </a:r>
                <a:r>
                  <a:rPr lang="en-US" sz="2200" dirty="0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a </a:t>
                </a:r>
                <a:r>
                  <a:rPr lang="en-US" sz="2200" dirty="0" err="1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las</a:t>
                </a:r>
                <a:r>
                  <a:rPr lang="en-US" sz="2200" dirty="0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200" dirty="0" err="1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proyecciones</a:t>
                </a:r>
                <a:r>
                  <a:rPr lang="en-US" sz="2200" dirty="0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base. De</a:t>
                </a:r>
                <a:r>
                  <a:rPr lang="en-US" sz="2200" baseline="0" dirty="0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200" baseline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izquierda</a:t>
                </a:r>
                <a:r>
                  <a:rPr lang="en-US" sz="220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a </a:t>
                </a:r>
                <a:r>
                  <a:rPr lang="en-US" sz="2200" baseline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derecha</a:t>
                </a:r>
                <a:r>
                  <a:rPr lang="en-US" sz="220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, </a:t>
                </a:r>
                <a:r>
                  <a:rPr lang="en-US" sz="2200" baseline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las</a:t>
                </a:r>
                <a:r>
                  <a:rPr lang="en-US" sz="220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series </a:t>
                </a:r>
                <a:r>
                  <a:rPr lang="en-US" sz="2200" baseline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indican</a:t>
                </a:r>
                <a:r>
                  <a:rPr lang="en-US" sz="220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la </a:t>
                </a:r>
                <a:r>
                  <a:rPr lang="en-US" sz="2200" baseline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trayectoria</a:t>
                </a:r>
                <a:r>
                  <a:rPr lang="en-US" sz="220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de la </a:t>
                </a:r>
                <a:r>
                  <a:rPr lang="en-US" sz="2200" baseline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deuda</a:t>
                </a:r>
                <a:r>
                  <a:rPr lang="en-US" sz="220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200" baseline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pública</a:t>
                </a:r>
                <a:r>
                  <a:rPr lang="en-US" sz="220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y del balance </a:t>
                </a:r>
                <a:r>
                  <a:rPr lang="en-US" sz="2200" baseline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primario</a:t>
                </a:r>
                <a:r>
                  <a:rPr lang="en-US" sz="220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entre 2012 y 2017 para </a:t>
                </a:r>
                <a:r>
                  <a:rPr lang="en-US" sz="2200" baseline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cada</a:t>
                </a:r>
                <a:r>
                  <a:rPr lang="en-US" sz="220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200" baseline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país</a:t>
                </a:r>
                <a:r>
                  <a:rPr lang="en-US" sz="220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. Las </a:t>
                </a:r>
                <a:r>
                  <a:rPr lang="en-US" sz="2200" baseline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líneas</a:t>
                </a:r>
                <a:r>
                  <a:rPr lang="en-US" sz="220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200" baseline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sólidas</a:t>
                </a:r>
                <a:r>
                  <a:rPr lang="en-US" sz="220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(</a:t>
                </a:r>
                <a:r>
                  <a:rPr lang="en-US" sz="2200" baseline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punteadas</a:t>
                </a:r>
                <a:r>
                  <a:rPr lang="en-US" sz="220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) </a:t>
                </a:r>
                <a:r>
                  <a:rPr lang="en-US" sz="2200" baseline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muestran</a:t>
                </a:r>
                <a:r>
                  <a:rPr lang="en-US" sz="220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la </a:t>
                </a:r>
                <a:r>
                  <a:rPr lang="en-US" sz="2200" baseline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trayectoria</a:t>
                </a:r>
                <a:r>
                  <a:rPr lang="en-US" sz="220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200" baseline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bajo</a:t>
                </a:r>
                <a:r>
                  <a:rPr lang="en-US" sz="220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200" baseline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políticas</a:t>
                </a:r>
                <a:r>
                  <a:rPr lang="en-US" sz="220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200" baseline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contracíclicas</a:t>
                </a:r>
                <a:r>
                  <a:rPr lang="en-US" sz="220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(</a:t>
                </a:r>
                <a:r>
                  <a:rPr lang="en-US" sz="2200" baseline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neutrales</a:t>
                </a:r>
                <a:r>
                  <a:rPr lang="en-US" sz="220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).</a:t>
                </a:r>
                <a:endParaRPr lang="en-US" sz="220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183619" y="181710"/>
                <a:ext cx="630209" cy="292606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3200" b="0" i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Deuda</a:t>
                </a:r>
                <a:r>
                  <a:rPr lang="en-US" sz="3200" b="0" i="0" baseline="0" dirty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3200" b="0" i="0" baseline="0" dirty="0" err="1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pública</a:t>
                </a:r>
                <a:endParaRPr lang="en-US" sz="3200" b="0" i="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" name="TextBox 3"/>
            <p:cNvSpPr txBox="1"/>
            <p:nvPr/>
          </p:nvSpPr>
          <p:spPr>
            <a:xfrm>
              <a:off x="1920808" y="163446"/>
              <a:ext cx="861957" cy="29916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0" i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Balance fiscal  </a:t>
              </a:r>
              <a:r>
                <a:rPr lang="en-US" sz="3200" b="0" i="0" dirty="0" err="1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primario</a:t>
              </a:r>
              <a:endParaRPr lang="en-US" sz="3200" b="0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6" name="Chart 5"/>
            <p:cNvGraphicFramePr/>
            <p:nvPr/>
          </p:nvGraphicFramePr>
          <p:xfrm>
            <a:off x="1588276" y="329996"/>
            <a:ext cx="1688911" cy="285997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sp>
        <p:nvSpPr>
          <p:cNvPr id="11" name="TextBox 60"/>
          <p:cNvSpPr txBox="1"/>
          <p:nvPr/>
        </p:nvSpPr>
        <p:spPr>
          <a:xfrm>
            <a:off x="4981903" y="2481844"/>
            <a:ext cx="14409683" cy="79738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Impacto</a:t>
            </a:r>
            <a:r>
              <a:rPr lang="en-US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de un shock </a:t>
            </a:r>
            <a:r>
              <a:rPr lang="en-US" sz="32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negativo</a:t>
            </a:r>
            <a:r>
              <a:rPr lang="en-US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sobre</a:t>
            </a:r>
            <a:r>
              <a:rPr lang="en-US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el </a:t>
            </a:r>
            <a:r>
              <a:rPr lang="en-US" sz="32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precio</a:t>
            </a:r>
            <a:r>
              <a:rPr lang="en-US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32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las</a:t>
            </a:r>
            <a:r>
              <a:rPr lang="en-US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materias</a:t>
            </a:r>
            <a:r>
              <a:rPr lang="en-US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primas</a:t>
            </a:r>
            <a:r>
              <a:rPr lang="en-US" sz="3200" b="1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sz="3200" b="1" baseline="30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297712" y="685197"/>
            <a:ext cx="23816930" cy="1918682"/>
          </a:xfrm>
        </p:spPr>
        <p:txBody>
          <a:bodyPr anchor="ctr"/>
          <a:lstStyle/>
          <a:p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Las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crecientes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demandas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sociales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podrian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poner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presi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</a:rPr>
              <a:t>ó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n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adicional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sobre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las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cuentas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p</a:t>
            </a:r>
            <a:r>
              <a:rPr lang="es-ES_tradnl" sz="6200" b="1" kern="1200" dirty="0" smtClean="0">
                <a:solidFill>
                  <a:srgbClr val="F8F8F8"/>
                </a:solidFill>
                <a:latin typeface="Lucida Grande"/>
              </a:rPr>
              <a:t>ú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blicas</a:t>
            </a:r>
            <a:endParaRPr lang="en-US" sz="6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Grande"/>
              <a:cs typeface="Arial" pitchFamily="34" charset="0"/>
            </a:endParaRPr>
          </a:p>
        </p:txBody>
      </p:sp>
      <p:pic>
        <p:nvPicPr>
          <p:cNvPr id="1026" name="Picture 2" descr="\\data4\users2\GADLER\My Documents\Basura\88159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9675" y="3802380"/>
            <a:ext cx="10713339" cy="6240780"/>
          </a:xfrm>
          <a:prstGeom prst="rect">
            <a:avLst/>
          </a:prstGeom>
          <a:noFill/>
        </p:spPr>
      </p:pic>
      <p:pic>
        <p:nvPicPr>
          <p:cNvPr id="1027" name="Picture 3" descr="\\data4\users2\GADLER\My Documents\Basura\chile%20protets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45355" y="5294303"/>
            <a:ext cx="10749915" cy="604275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45"/>
          <p:cNvSpPr txBox="1"/>
          <p:nvPr/>
        </p:nvSpPr>
        <p:spPr>
          <a:xfrm>
            <a:off x="12969240" y="2912211"/>
            <a:ext cx="10038080" cy="1136549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36576" tIns="0" rIns="0" bIns="54864" rtlCol="0" anchor="b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b="1" dirty="0" smtClean="0">
                <a:solidFill>
                  <a:srgbClr val="FFFFFF"/>
                </a:solidFill>
                <a:latin typeface="Arial"/>
              </a:rPr>
              <a:t>AL6: Spreads EMBI y </a:t>
            </a:r>
            <a:r>
              <a:rPr lang="en-US" sz="3200" b="1" dirty="0" err="1" smtClean="0">
                <a:solidFill>
                  <a:srgbClr val="FFFFFF"/>
                </a:solidFill>
                <a:latin typeface="Arial"/>
              </a:rPr>
              <a:t>bonos</a:t>
            </a:r>
            <a:r>
              <a:rPr lang="en-US" sz="3200" b="1" dirty="0" smtClean="0">
                <a:solidFill>
                  <a:srgbClr val="FFFFFF"/>
                </a:solidFill>
                <a:latin typeface="Arial"/>
              </a:rPr>
              <a:t> locales 10 </a:t>
            </a:r>
            <a:r>
              <a:rPr lang="en-US" sz="3200" b="1" dirty="0" err="1" smtClean="0">
                <a:solidFill>
                  <a:srgbClr val="FFFFFF"/>
                </a:solidFill>
                <a:latin typeface="Arial"/>
              </a:rPr>
              <a:t>años</a:t>
            </a:r>
            <a:r>
              <a:rPr lang="en-US" sz="3200" b="1" dirty="0" smtClean="0">
                <a:solidFill>
                  <a:srgbClr val="FFFFFF"/>
                </a:solidFill>
                <a:latin typeface="Arial"/>
              </a:rPr>
              <a:t> </a:t>
            </a:r>
            <a:endParaRPr lang="en-US" sz="3200" b="1" dirty="0">
              <a:solidFill>
                <a:srgbClr val="FFFFFF"/>
              </a:solidFill>
              <a:latin typeface="Arial"/>
            </a:endParaRPr>
          </a:p>
          <a:p>
            <a:pPr algn="l"/>
            <a:r>
              <a:rPr lang="en-US" sz="3200" i="1" dirty="0" smtClean="0">
                <a:solidFill>
                  <a:srgbClr val="FFFFFF"/>
                </a:solidFill>
                <a:latin typeface="Arial"/>
              </a:rPr>
              <a:t>(</a:t>
            </a:r>
            <a:r>
              <a:rPr lang="en-US" sz="3200" i="1" dirty="0" err="1" smtClean="0">
                <a:solidFill>
                  <a:srgbClr val="FFFFFF"/>
                </a:solidFill>
                <a:latin typeface="Arial"/>
              </a:rPr>
              <a:t>Puntos</a:t>
            </a:r>
            <a:r>
              <a:rPr lang="en-US" sz="3200" i="1" dirty="0" smtClean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200" i="1" dirty="0" err="1" smtClean="0">
                <a:solidFill>
                  <a:srgbClr val="FFFFFF"/>
                </a:solidFill>
                <a:latin typeface="Arial"/>
              </a:rPr>
              <a:t>b</a:t>
            </a:r>
            <a:r>
              <a:rPr lang="en-US" sz="3200" i="1" dirty="0" err="1" smtClean="0">
                <a:solidFill>
                  <a:srgbClr val="FFFFFF"/>
                </a:solidFill>
                <a:latin typeface="Arial"/>
                <a:sym typeface="Copperplate" charset="0"/>
              </a:rPr>
              <a:t>á</a:t>
            </a:r>
            <a:r>
              <a:rPr lang="en-US" sz="3200" i="1" dirty="0" err="1" smtClean="0">
                <a:solidFill>
                  <a:srgbClr val="FFFFFF"/>
                </a:solidFill>
                <a:latin typeface="Arial"/>
              </a:rPr>
              <a:t>sicos</a:t>
            </a:r>
            <a:r>
              <a:rPr lang="en-US" sz="3200" i="1" baseline="0" dirty="0" smtClean="0">
                <a:solidFill>
                  <a:srgbClr val="FFFFFF"/>
                </a:solidFill>
                <a:latin typeface="Arial"/>
              </a:rPr>
              <a:t>)</a:t>
            </a:r>
            <a:endParaRPr lang="en-US" sz="3200" i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2272094" y="12673840"/>
            <a:ext cx="17397666" cy="62910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200" b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Fuentes</a:t>
            </a:r>
            <a:r>
              <a:rPr lang="en-US" sz="2200" b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200" b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Bloomberg LP; </a:t>
            </a:r>
            <a:r>
              <a:rPr lang="en-US" sz="220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2200" b="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atastream</a:t>
            </a:r>
            <a:r>
              <a:rPr lang="en-US" sz="2200" b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n-US" sz="2200" b="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Haver</a:t>
            </a:r>
            <a:r>
              <a:rPr lang="en-US" sz="2200" b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Analytics</a:t>
            </a:r>
            <a:r>
              <a:rPr lang="en-US" sz="2200" b="0" baseline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200" b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Chart 9"/>
          <p:cNvGraphicFramePr>
            <a:graphicFrameLocks noChangeAspect="1"/>
          </p:cNvGraphicFramePr>
          <p:nvPr/>
        </p:nvGraphicFramePr>
        <p:xfrm>
          <a:off x="1452342" y="4614886"/>
          <a:ext cx="10743639" cy="70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13522960" y="4267200"/>
          <a:ext cx="8910320" cy="757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itle 3"/>
          <p:cNvSpPr txBox="1">
            <a:spLocks/>
          </p:cNvSpPr>
          <p:nvPr/>
        </p:nvSpPr>
        <p:spPr bwMode="auto">
          <a:xfrm>
            <a:off x="613998" y="355600"/>
            <a:ext cx="23488650" cy="1930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699" dir="5400000" algn="ctr" rotWithShape="0">
              <a:schemeClr val="bg2"/>
            </a:outerShdw>
          </a:effectLst>
        </p:spPr>
        <p:txBody>
          <a:bodyPr vert="horz" wrap="square" lIns="50799" tIns="50799" rIns="50799" bIns="50799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Riesgo</a:t>
            </a:r>
            <a:r>
              <a:rPr lang="en-US" sz="6200" b="1" dirty="0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 2: 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Una</a:t>
            </a:r>
            <a:r>
              <a:rPr lang="en-US" sz="6200" b="1" dirty="0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 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normalizaci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</a:rPr>
              <a:t>ó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n</a:t>
            </a:r>
            <a:r>
              <a:rPr lang="en-US" sz="6200" b="1" dirty="0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 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más</a:t>
            </a:r>
            <a:r>
              <a:rPr lang="en-US" sz="6200" b="1" dirty="0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 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r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sym typeface="Copperplate" charset="0"/>
              </a:rPr>
              <a:t>á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pida</a:t>
            </a:r>
            <a:r>
              <a:rPr lang="en-US" sz="6200" b="1" dirty="0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 de la 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pol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sym typeface="Copperplate" charset="0"/>
              </a:rPr>
              <a:t>í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tica</a:t>
            </a:r>
            <a:r>
              <a:rPr lang="en-US" sz="6200" b="1" dirty="0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 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monetaria</a:t>
            </a:r>
            <a:r>
              <a:rPr lang="en-US" sz="6200" b="1" dirty="0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 en USA 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podr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sym typeface="Copperplate" charset="0"/>
              </a:rPr>
              <a:t>í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a</a:t>
            </a:r>
            <a:r>
              <a:rPr lang="en-US" sz="6200" b="1" dirty="0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 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afectar</a:t>
            </a:r>
            <a:r>
              <a:rPr lang="en-US" sz="6200" b="1" dirty="0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 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negativamente</a:t>
            </a:r>
            <a:r>
              <a:rPr lang="en-US" sz="6200" b="1" dirty="0" smtClean="0">
                <a:solidFill>
                  <a:srgbClr val="F8F8F8"/>
                </a:solidFill>
                <a:latin typeface="Lucida Grande"/>
                <a:ea typeface="+mj-ea"/>
                <a:cs typeface="+mj-cs"/>
                <a:sym typeface="Copperplate" charset="0"/>
              </a:rPr>
              <a:t>…</a:t>
            </a:r>
          </a:p>
        </p:txBody>
      </p:sp>
      <p:sp>
        <p:nvSpPr>
          <p:cNvPr id="12" name="TextBox 4"/>
          <p:cNvSpPr txBox="1"/>
          <p:nvPr/>
        </p:nvSpPr>
        <p:spPr>
          <a:xfrm>
            <a:off x="1270000" y="2982613"/>
            <a:ext cx="11226799" cy="1263698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3400" b="1" baseline="0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América Latina</a:t>
            </a:r>
            <a:r>
              <a:rPr lang="es-ES_tradnl" sz="3400" b="1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: Flujos hacia fondos de inversión </a:t>
            </a:r>
          </a:p>
          <a:p>
            <a:pPr algn="l"/>
            <a:r>
              <a:rPr lang="es-ES_tradnl" sz="3400" b="0" i="1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(Miles de millones de US$;</a:t>
            </a:r>
            <a:r>
              <a:rPr lang="es-ES_tradnl" sz="3400" b="0" i="1" baseline="0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 promedio</a:t>
            </a:r>
            <a:r>
              <a:rPr lang="es-ES_tradnl" sz="3400" i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_tradnl" sz="3400" b="0" i="1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móvil 4 semanas</a:t>
            </a:r>
            <a:r>
              <a:rPr lang="es-ES_tradnl" sz="3400" b="0" i="1" baseline="0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)</a:t>
            </a:r>
            <a:endParaRPr lang="es-ES_tradnl" sz="3400" b="0" i="1" dirty="0">
              <a:solidFill>
                <a:srgbClr val="FFFFF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24"/>
          <p:cNvSpPr txBox="1"/>
          <p:nvPr/>
        </p:nvSpPr>
        <p:spPr>
          <a:xfrm>
            <a:off x="2133599" y="2817393"/>
            <a:ext cx="9587261" cy="121211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LA6: </a:t>
            </a: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Cuenta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financiera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</a:t>
            </a:r>
            <a:r>
              <a:rPr kumimoji="0" lang="en-US" sz="3200" b="1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2006-13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Flujos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i="1" kern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net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os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billones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de US$)</a:t>
            </a: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15" name="Chart 14"/>
          <p:cNvGraphicFramePr/>
          <p:nvPr/>
        </p:nvGraphicFramePr>
        <p:xfrm>
          <a:off x="1402080" y="4127138"/>
          <a:ext cx="10220960" cy="7908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12649200" y="2674909"/>
            <a:ext cx="10481896" cy="9212291"/>
            <a:chOff x="12649200" y="2674909"/>
            <a:chExt cx="10481896" cy="9212291"/>
          </a:xfrm>
        </p:grpSpPr>
        <p:graphicFrame>
          <p:nvGraphicFramePr>
            <p:cNvPr id="9" name="Chart 8"/>
            <p:cNvGraphicFramePr/>
            <p:nvPr/>
          </p:nvGraphicFramePr>
          <p:xfrm>
            <a:off x="12649200" y="4593264"/>
            <a:ext cx="10007600" cy="72939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2" name="TextBox 1"/>
            <p:cNvSpPr txBox="1"/>
            <p:nvPr/>
          </p:nvSpPr>
          <p:spPr>
            <a:xfrm>
              <a:off x="13696916" y="2674909"/>
              <a:ext cx="9434180" cy="1610519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ES_tradnl" sz="3000" b="1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América Latina: Tenencias de no residentes de deuda soberana emitida</a:t>
              </a:r>
              <a:r>
                <a:rPr lang="es-ES_tradnl" sz="30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en moneda local </a:t>
              </a:r>
              <a:r>
                <a:rPr lang="es-ES_tradnl" sz="3000" b="1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¹</a:t>
              </a:r>
            </a:p>
            <a:p>
              <a:pPr algn="l"/>
              <a:r>
                <a:rPr lang="es-ES_tradnl" sz="3000" i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(Porcentaje del total)</a:t>
              </a:r>
              <a:r>
                <a:rPr lang="es-ES_tradnl" sz="3000" b="1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es-ES_tradnl" sz="30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2400" y="401638"/>
            <a:ext cx="23749000" cy="1833562"/>
          </a:xfrm>
        </p:spPr>
        <p:txBody>
          <a:bodyPr>
            <a:noAutofit/>
          </a:bodyPr>
          <a:lstStyle/>
          <a:p>
            <a:r>
              <a:rPr lang="es-AR" sz="6200" dirty="0" smtClean="0">
                <a:solidFill>
                  <a:srgbClr val="FFFFFF"/>
                </a:solidFill>
                <a:latin typeface="Lucida Grande"/>
              </a:rPr>
              <a:t>…especialmente en </a:t>
            </a:r>
            <a:r>
              <a:rPr lang="es-AR" sz="6200" dirty="0" err="1" smtClean="0">
                <a:solidFill>
                  <a:srgbClr val="FFFFFF"/>
                </a:solidFill>
                <a:latin typeface="Lucida Grande"/>
              </a:rPr>
              <a:t>pa</a:t>
            </a:r>
            <a:r>
              <a:rPr lang="en-US" sz="6200" dirty="0" smtClean="0">
                <a:solidFill>
                  <a:srgbClr val="FFFFFF"/>
                </a:solidFill>
                <a:latin typeface="Lucida Grande"/>
              </a:rPr>
              <a:t>í</a:t>
            </a:r>
            <a:r>
              <a:rPr lang="es-AR" sz="6200" dirty="0" err="1" smtClean="0">
                <a:solidFill>
                  <a:srgbClr val="FFFFFF"/>
                </a:solidFill>
                <a:latin typeface="Lucida Grande"/>
              </a:rPr>
              <a:t>ses</a:t>
            </a:r>
            <a:r>
              <a:rPr lang="es-AR" sz="6200" dirty="0" smtClean="0">
                <a:solidFill>
                  <a:srgbClr val="FFFFFF"/>
                </a:solidFill>
                <a:latin typeface="Lucida Grande"/>
              </a:rPr>
              <a:t> </a:t>
            </a:r>
            <a:r>
              <a:rPr lang="es-AR" sz="6200" dirty="0" smtClean="0">
                <a:solidFill>
                  <a:srgbClr val="FFFFFF"/>
                </a:solidFill>
                <a:latin typeface="Lucida Grande"/>
              </a:rPr>
              <a:t>con una </a:t>
            </a:r>
            <a:r>
              <a:rPr lang="es-AR" sz="6200" dirty="0" smtClean="0">
                <a:solidFill>
                  <a:srgbClr val="FFFFFF"/>
                </a:solidFill>
                <a:latin typeface="Lucida Grande"/>
              </a:rPr>
              <a:t>fuerte </a:t>
            </a:r>
            <a:r>
              <a:rPr lang="es-AR" sz="6200" dirty="0" smtClean="0">
                <a:solidFill>
                  <a:srgbClr val="FFFFFF"/>
                </a:solidFill>
                <a:latin typeface="Lucida Grande"/>
              </a:rPr>
              <a:t>entrada de </a:t>
            </a:r>
            <a:r>
              <a:rPr lang="es-AR" sz="6200" dirty="0" smtClean="0">
                <a:solidFill>
                  <a:srgbClr val="FFFFFF"/>
                </a:solidFill>
                <a:latin typeface="Lucida Grande"/>
              </a:rPr>
              <a:t>capitales reciente </a:t>
            </a:r>
            <a:r>
              <a:rPr lang="es-AR" sz="6200" dirty="0" smtClean="0">
                <a:solidFill>
                  <a:srgbClr val="FFFFFF"/>
                </a:solidFill>
                <a:latin typeface="Lucida Grande"/>
              </a:rPr>
              <a:t>y participación extranjera en aumento</a:t>
            </a:r>
            <a:endParaRPr lang="es-AR" sz="6200" dirty="0">
              <a:solidFill>
                <a:srgbClr val="FFFFFF"/>
              </a:solidFill>
              <a:latin typeface="Lucida Grande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auto">
          <a:xfrm>
            <a:off x="5243384" y="2630402"/>
            <a:ext cx="13963135" cy="2570206"/>
          </a:xfrm>
          <a:prstGeom prst="roundRect">
            <a:avLst/>
          </a:prstGeom>
          <a:gradFill>
            <a:gsLst>
              <a:gs pos="0">
                <a:srgbClr val="0070C0"/>
              </a:gs>
              <a:gs pos="50000">
                <a:srgbClr val="0070C0"/>
              </a:gs>
              <a:gs pos="100000">
                <a:schemeClr val="accent6"/>
              </a:gs>
            </a:gsLst>
            <a:lin ang="5400000" scaled="0"/>
          </a:gradFill>
          <a:ln w="25400" cap="flat" cmpd="sng" algn="ctr">
            <a:solidFill>
              <a:srgbClr val="40404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Una</a:t>
            </a:r>
            <a:r>
              <a:rPr lang="en-US" sz="6000" b="1" dirty="0" smtClean="0">
                <a:solidFill>
                  <a:srgbClr val="F7F7F7"/>
                </a:solidFill>
                <a:latin typeface="Copperplate"/>
              </a:rPr>
              <a:t> </a:t>
            </a:r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década</a:t>
            </a:r>
            <a:r>
              <a:rPr lang="en-US" sz="6000" b="1" dirty="0" smtClean="0">
                <a:solidFill>
                  <a:srgbClr val="F7F7F7"/>
                </a:solidFill>
                <a:latin typeface="Copperplate"/>
              </a:rPr>
              <a:t> </a:t>
            </a:r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dorada</a:t>
            </a:r>
            <a:endParaRPr kumimoji="0" lang="en-US" sz="6000" b="1" i="0" u="none" strike="noStrike" cap="none" normalizeH="0" baseline="0" dirty="0" smtClean="0">
              <a:ln>
                <a:noFill/>
              </a:ln>
              <a:solidFill>
                <a:srgbClr val="F7F7F7"/>
              </a:solidFill>
              <a:effectLst/>
              <a:latin typeface="Copperplate"/>
              <a:sym typeface="Palatino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5224334" y="8669252"/>
            <a:ext cx="13963135" cy="2570206"/>
          </a:xfrm>
          <a:prstGeom prst="roundRect">
            <a:avLst/>
          </a:prstGeom>
          <a:gradFill>
            <a:gsLst>
              <a:gs pos="0">
                <a:srgbClr val="0070C0"/>
              </a:gs>
              <a:gs pos="50000">
                <a:srgbClr val="0070C0"/>
              </a:gs>
              <a:gs pos="100000">
                <a:schemeClr val="accent6"/>
              </a:gs>
            </a:gsLst>
            <a:lin ang="5400000" scaled="0"/>
          </a:gradFill>
          <a:ln w="25400" cap="flat" cmpd="sng" algn="ctr">
            <a:solidFill>
              <a:srgbClr val="40404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Principales</a:t>
            </a:r>
            <a:r>
              <a:rPr lang="en-US" sz="6000" b="1" dirty="0" smtClean="0">
                <a:solidFill>
                  <a:srgbClr val="F7F7F7"/>
                </a:solidFill>
                <a:latin typeface="Copperplate"/>
              </a:rPr>
              <a:t> </a:t>
            </a:r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desafíos</a:t>
            </a:r>
            <a:r>
              <a:rPr lang="en-US" sz="6000" b="1" dirty="0" smtClean="0">
                <a:solidFill>
                  <a:srgbClr val="F7F7F7"/>
                </a:solidFill>
                <a:latin typeface="Copperplate"/>
              </a:rPr>
              <a:t> </a:t>
            </a:r>
            <a:endParaRPr kumimoji="0" lang="en-US" sz="6000" b="1" i="0" u="none" strike="noStrike" cap="none" normalizeH="0" baseline="0" dirty="0" smtClean="0">
              <a:ln>
                <a:noFill/>
              </a:ln>
              <a:solidFill>
                <a:srgbClr val="F7F7F7"/>
              </a:solidFill>
              <a:effectLst/>
              <a:latin typeface="Copperplate"/>
              <a:sym typeface="Palatino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5300534" y="5697452"/>
            <a:ext cx="13963135" cy="2570206"/>
          </a:xfrm>
          <a:prstGeom prst="roundRect">
            <a:avLst/>
          </a:prstGeom>
          <a:gradFill>
            <a:gsLst>
              <a:gs pos="0">
                <a:srgbClr val="0070C0"/>
              </a:gs>
              <a:gs pos="50000">
                <a:srgbClr val="0070C0"/>
              </a:gs>
              <a:gs pos="100000">
                <a:schemeClr val="accent6"/>
              </a:gs>
            </a:gsLst>
            <a:lin ang="5400000" scaled="0"/>
          </a:gradFill>
          <a:ln w="25400" cap="flat" cmpd="sng" algn="ctr">
            <a:solidFill>
              <a:srgbClr val="40404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Vulnerabilidades</a:t>
            </a:r>
            <a:r>
              <a:rPr lang="en-US" sz="6000" b="1" dirty="0" smtClean="0">
                <a:solidFill>
                  <a:srgbClr val="F7F7F7"/>
                </a:solidFill>
                <a:latin typeface="Copperplate"/>
              </a:rPr>
              <a:t> y </a:t>
            </a:r>
            <a:r>
              <a:rPr lang="en-US" sz="6000" b="1" dirty="0" err="1" smtClean="0">
                <a:solidFill>
                  <a:srgbClr val="F7F7F7"/>
                </a:solidFill>
                <a:latin typeface="Copperplate"/>
              </a:rPr>
              <a:t>riesgos</a:t>
            </a:r>
            <a:endParaRPr kumimoji="0" lang="en-US" sz="6000" b="1" i="0" u="none" strike="noStrike" cap="none" normalizeH="0" baseline="0" dirty="0" smtClean="0">
              <a:ln>
                <a:noFill/>
              </a:ln>
              <a:solidFill>
                <a:srgbClr val="F7F7F7"/>
              </a:solidFill>
              <a:effectLst/>
              <a:latin typeface="Copperplate"/>
              <a:sym typeface="Palatino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5134708" y="8534360"/>
            <a:ext cx="14161477" cy="2883877"/>
          </a:xfrm>
          <a:prstGeom prst="roundRect">
            <a:avLst/>
          </a:prstGeom>
          <a:noFill/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600" b="0" i="0" u="none" strike="noStrike" cap="none" normalizeH="0" baseline="0" smtClean="0">
              <a:ln>
                <a:noFill/>
              </a:ln>
              <a:solidFill>
                <a:srgbClr val="3F3F3F"/>
              </a:solidFill>
              <a:effectLst/>
              <a:latin typeface="Palatino" charset="0"/>
              <a:ea typeface="ヒラギノ明朝 ProN W3" charset="0"/>
              <a:cs typeface="ヒラギノ明朝 ProN W3" charset="0"/>
              <a:sym typeface="Palatino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74801" y="2721936"/>
            <a:ext cx="21615400" cy="963340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927139" indent="-928688" algn="l" defTabSz="2224088">
              <a:spcBef>
                <a:spcPts val="600"/>
              </a:spcBef>
              <a:spcAft>
                <a:spcPts val="600"/>
              </a:spcAft>
              <a:buSzPct val="85000"/>
            </a:pPr>
            <a:endParaRPr lang="en-US" sz="4000" b="1" dirty="0" smtClean="0">
              <a:solidFill>
                <a:srgbClr val="FFFF00"/>
              </a:solidFill>
              <a:latin typeface="+mn-lt"/>
            </a:endParaRPr>
          </a:p>
          <a:p>
            <a:pPr marL="927139" indent="-928688" algn="l" defTabSz="2224088">
              <a:spcBef>
                <a:spcPts val="600"/>
              </a:spcBef>
              <a:spcAft>
                <a:spcPts val="600"/>
              </a:spcAft>
              <a:buSzPct val="85000"/>
            </a:pPr>
            <a:r>
              <a:rPr lang="en-US" sz="4000" b="1" dirty="0" err="1" smtClean="0">
                <a:solidFill>
                  <a:srgbClr val="FFFF00"/>
                </a:solidFill>
                <a:latin typeface="+mn-lt"/>
              </a:rPr>
              <a:t>Consideraciones</a:t>
            </a:r>
            <a:r>
              <a:rPr lang="en-US" sz="4000" b="1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+mn-lt"/>
              </a:rPr>
              <a:t>cíclicas</a:t>
            </a:r>
            <a:endParaRPr lang="en-US" sz="4000" b="1" dirty="0" smtClean="0">
              <a:solidFill>
                <a:srgbClr val="FFFF00"/>
              </a:solidFill>
              <a:latin typeface="+mn-lt"/>
            </a:endParaRPr>
          </a:p>
          <a:p>
            <a:pPr marL="1384300" lvl="1" indent="-928688" algn="l" defTabSz="2224088">
              <a:spcBef>
                <a:spcPts val="600"/>
              </a:spcBef>
              <a:spcAft>
                <a:spcPts val="600"/>
              </a:spcAft>
              <a:buSzPct val="85000"/>
              <a:buFont typeface="Wingdings" pitchFamily="2" charset="2"/>
              <a:buChar char="q"/>
            </a:pP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Brechas</a:t>
            </a:r>
            <a:r>
              <a:rPr lang="en-US" sz="4000" dirty="0" smtClean="0">
                <a:solidFill>
                  <a:srgbClr val="F8F8F8"/>
                </a:solidFill>
                <a:latin typeface="+mn-lt"/>
              </a:rPr>
              <a:t> de </a:t>
            </a: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producto</a:t>
            </a:r>
            <a:r>
              <a:rPr lang="en-US" sz="4000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cerradas</a:t>
            </a:r>
            <a:endParaRPr lang="en-US" sz="4000" dirty="0" smtClean="0">
              <a:solidFill>
                <a:srgbClr val="F8F8F8"/>
              </a:solidFill>
              <a:latin typeface="+mn-lt"/>
            </a:endParaRPr>
          </a:p>
          <a:p>
            <a:pPr marL="1384300" lvl="1" indent="-928688" algn="l" defTabSz="2224088">
              <a:spcBef>
                <a:spcPts val="600"/>
              </a:spcBef>
              <a:spcAft>
                <a:spcPts val="600"/>
              </a:spcAft>
              <a:buSzPct val="85000"/>
              <a:buFont typeface="Wingdings" pitchFamily="2" charset="2"/>
              <a:buChar char="q"/>
            </a:pP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Deterioro</a:t>
            </a:r>
            <a:r>
              <a:rPr lang="en-US" sz="4000" dirty="0" smtClean="0">
                <a:solidFill>
                  <a:srgbClr val="F8F8F8"/>
                </a:solidFill>
                <a:latin typeface="+mn-lt"/>
              </a:rPr>
              <a:t> de </a:t>
            </a: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cuenta</a:t>
            </a:r>
            <a:r>
              <a:rPr lang="en-US" sz="4000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corriente</a:t>
            </a:r>
            <a:endParaRPr lang="en-US" sz="4000" dirty="0" smtClean="0">
              <a:solidFill>
                <a:srgbClr val="F8F8F8"/>
              </a:solidFill>
              <a:latin typeface="+mn-lt"/>
            </a:endParaRPr>
          </a:p>
          <a:p>
            <a:pPr marL="1384300" lvl="1" indent="-928688" algn="l" defTabSz="2224088">
              <a:spcBef>
                <a:spcPts val="600"/>
              </a:spcBef>
              <a:spcAft>
                <a:spcPts val="600"/>
              </a:spcAft>
              <a:buSzPct val="85000"/>
              <a:buFont typeface="Wingdings" pitchFamily="2" charset="2"/>
              <a:buChar char="q"/>
            </a:pP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Monedas</a:t>
            </a:r>
            <a:r>
              <a:rPr lang="en-US" sz="4000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sobrevaluadas</a:t>
            </a:r>
            <a:r>
              <a:rPr lang="en-US" sz="4000" dirty="0" smtClean="0">
                <a:solidFill>
                  <a:srgbClr val="F8F8F8"/>
                </a:solidFill>
                <a:latin typeface="+mn-lt"/>
              </a:rPr>
              <a:t> en </a:t>
            </a: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algunos</a:t>
            </a:r>
            <a:r>
              <a:rPr lang="en-US" sz="4000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casos</a:t>
            </a:r>
            <a:endParaRPr lang="en-US" sz="4000" dirty="0" smtClean="0">
              <a:solidFill>
                <a:srgbClr val="F8F8F8"/>
              </a:solidFill>
              <a:latin typeface="+mn-lt"/>
            </a:endParaRPr>
          </a:p>
          <a:p>
            <a:pPr marL="927139" indent="-928688" algn="l" defTabSz="2224088">
              <a:spcBef>
                <a:spcPts val="600"/>
              </a:spcBef>
              <a:spcAft>
                <a:spcPts val="600"/>
              </a:spcAft>
              <a:buSzPct val="85000"/>
            </a:pPr>
            <a:r>
              <a:rPr lang="en-US" sz="4000" b="1" dirty="0" err="1" smtClean="0">
                <a:solidFill>
                  <a:srgbClr val="FFFF00"/>
                </a:solidFill>
                <a:latin typeface="+mn-lt"/>
              </a:rPr>
              <a:t>Defensas</a:t>
            </a:r>
            <a:r>
              <a:rPr lang="en-US" sz="4000" b="1" dirty="0" smtClean="0">
                <a:solidFill>
                  <a:srgbClr val="FFFF00"/>
                </a:solidFill>
                <a:latin typeface="+mn-lt"/>
              </a:rPr>
              <a:t> ante </a:t>
            </a:r>
            <a:r>
              <a:rPr lang="en-US" sz="4000" b="1" dirty="0" err="1" smtClean="0">
                <a:solidFill>
                  <a:srgbClr val="FFFF00"/>
                </a:solidFill>
                <a:latin typeface="+mn-lt"/>
              </a:rPr>
              <a:t>riesgo</a:t>
            </a:r>
            <a:r>
              <a:rPr lang="en-US" sz="4000" b="1" dirty="0" smtClean="0">
                <a:solidFill>
                  <a:srgbClr val="FFFF00"/>
                </a:solidFill>
                <a:latin typeface="+mn-lt"/>
              </a:rPr>
              <a:t> de </a:t>
            </a:r>
            <a:r>
              <a:rPr lang="en-US" sz="4000" b="1" i="1" dirty="0" smtClean="0">
                <a:solidFill>
                  <a:srgbClr val="FFFF00"/>
                </a:solidFill>
                <a:latin typeface="+mn-lt"/>
              </a:rPr>
              <a:t>shocks</a:t>
            </a:r>
            <a:r>
              <a:rPr lang="en-US" sz="4000" b="1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+mn-lt"/>
              </a:rPr>
              <a:t>adversos</a:t>
            </a:r>
            <a:endParaRPr lang="en-US" sz="4000" b="1" dirty="0" smtClean="0">
              <a:solidFill>
                <a:srgbClr val="FFFF00"/>
              </a:solidFill>
              <a:latin typeface="+mn-lt"/>
            </a:endParaRPr>
          </a:p>
          <a:p>
            <a:pPr marL="1384300" lvl="1" indent="-928688" algn="l" defTabSz="2224088">
              <a:spcBef>
                <a:spcPts val="600"/>
              </a:spcBef>
              <a:spcAft>
                <a:spcPts val="1200"/>
              </a:spcAft>
              <a:buSzPct val="85000"/>
              <a:buFont typeface="Wingdings" pitchFamily="2" charset="2"/>
              <a:buChar char="q"/>
            </a:pP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Menor</a:t>
            </a:r>
            <a:r>
              <a:rPr lang="en-US" sz="4000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espacio</a:t>
            </a:r>
            <a:r>
              <a:rPr lang="en-US" sz="4000" dirty="0" smtClean="0">
                <a:solidFill>
                  <a:srgbClr val="F8F8F8"/>
                </a:solidFill>
                <a:latin typeface="+mn-lt"/>
              </a:rPr>
              <a:t> fiscal </a:t>
            </a: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que</a:t>
            </a:r>
            <a:r>
              <a:rPr lang="en-US" sz="4000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previo</a:t>
            </a:r>
            <a:r>
              <a:rPr lang="en-US" sz="4000" dirty="0" smtClean="0">
                <a:solidFill>
                  <a:srgbClr val="F8F8F8"/>
                </a:solidFill>
                <a:latin typeface="+mn-lt"/>
              </a:rPr>
              <a:t> a la crisis</a:t>
            </a:r>
          </a:p>
          <a:p>
            <a:pPr marL="1384300" lvl="1" indent="-928688" algn="l" defTabSz="2224088">
              <a:spcBef>
                <a:spcPts val="600"/>
              </a:spcBef>
              <a:spcAft>
                <a:spcPts val="1200"/>
              </a:spcAft>
              <a:buSzPct val="85000"/>
              <a:buFont typeface="Wingdings" pitchFamily="2" charset="2"/>
              <a:buChar char="q"/>
            </a:pP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Impacto</a:t>
            </a:r>
            <a:r>
              <a:rPr lang="en-US" sz="4000" dirty="0" smtClean="0">
                <a:solidFill>
                  <a:srgbClr val="F8F8F8"/>
                </a:solidFill>
                <a:latin typeface="+mn-lt"/>
              </a:rPr>
              <a:t> de un shock de  TI </a:t>
            </a: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potencialmente</a:t>
            </a:r>
            <a:r>
              <a:rPr lang="en-US" sz="4000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grande</a:t>
            </a:r>
            <a:endParaRPr lang="en-US" sz="4000" dirty="0" smtClean="0">
              <a:solidFill>
                <a:srgbClr val="F8F8F8"/>
              </a:solidFill>
              <a:latin typeface="+mn-lt"/>
            </a:endParaRPr>
          </a:p>
          <a:p>
            <a:pPr marL="927139" indent="-928688" algn="l" defTabSz="2224088">
              <a:spcBef>
                <a:spcPts val="600"/>
              </a:spcBef>
              <a:spcAft>
                <a:spcPts val="600"/>
              </a:spcAft>
              <a:buSzPct val="85000"/>
            </a:pPr>
            <a:r>
              <a:rPr lang="en-US" sz="4000" b="1" dirty="0" err="1" smtClean="0">
                <a:solidFill>
                  <a:srgbClr val="FFFF00"/>
                </a:solidFill>
                <a:latin typeface="+mn-lt"/>
              </a:rPr>
              <a:t>Consideraciones</a:t>
            </a:r>
            <a:r>
              <a:rPr lang="en-US" sz="4000" b="1" dirty="0" smtClean="0">
                <a:solidFill>
                  <a:srgbClr val="FFFF00"/>
                </a:solidFill>
                <a:latin typeface="+mn-lt"/>
              </a:rPr>
              <a:t> de </a:t>
            </a:r>
            <a:r>
              <a:rPr lang="en-US" sz="4000" b="1" dirty="0" err="1" smtClean="0">
                <a:solidFill>
                  <a:srgbClr val="FFFF00"/>
                </a:solidFill>
                <a:latin typeface="+mn-lt"/>
              </a:rPr>
              <a:t>mediano</a:t>
            </a:r>
            <a:r>
              <a:rPr lang="en-US" sz="4000" b="1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+mn-lt"/>
              </a:rPr>
              <a:t>plazo</a:t>
            </a:r>
            <a:endParaRPr lang="en-US" sz="4000" dirty="0" smtClean="0">
              <a:solidFill>
                <a:srgbClr val="F8F8F8"/>
              </a:solidFill>
              <a:latin typeface="+mn-lt"/>
            </a:endParaRPr>
          </a:p>
          <a:p>
            <a:pPr marL="1384300" lvl="1" indent="-928688" algn="l" defTabSz="2224088">
              <a:spcBef>
                <a:spcPts val="600"/>
              </a:spcBef>
              <a:spcAft>
                <a:spcPts val="600"/>
              </a:spcAft>
              <a:buSzPct val="85000"/>
              <a:buFont typeface="Wingdings" pitchFamily="2" charset="2"/>
              <a:buChar char="q"/>
            </a:pP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Envejecimiento</a:t>
            </a:r>
            <a:r>
              <a:rPr lang="en-US" sz="4000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poblacional</a:t>
            </a:r>
            <a:endParaRPr lang="en-US" sz="4000" dirty="0" smtClean="0">
              <a:solidFill>
                <a:srgbClr val="F8F8F8"/>
              </a:solidFill>
              <a:latin typeface="+mn-lt"/>
            </a:endParaRPr>
          </a:p>
          <a:p>
            <a:pPr marL="1384300" lvl="1" indent="-928688" algn="l" defTabSz="2224088">
              <a:spcBef>
                <a:spcPts val="600"/>
              </a:spcBef>
              <a:spcAft>
                <a:spcPts val="600"/>
              </a:spcAft>
              <a:buSzPct val="85000"/>
              <a:buFont typeface="Wingdings" pitchFamily="2" charset="2"/>
              <a:buChar char="q"/>
            </a:pP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Otros</a:t>
            </a:r>
            <a:r>
              <a:rPr lang="en-US" sz="4000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pasivos</a:t>
            </a:r>
            <a:r>
              <a:rPr lang="en-US" sz="4000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contingentes</a:t>
            </a:r>
            <a:endParaRPr lang="en-US" sz="4000" dirty="0" smtClean="0">
              <a:solidFill>
                <a:srgbClr val="F8F8F8"/>
              </a:solidFill>
              <a:latin typeface="+mn-lt"/>
            </a:endParaRPr>
          </a:p>
          <a:p>
            <a:pPr marL="1384300" lvl="1" indent="-928688" algn="l" defTabSz="2224088">
              <a:spcBef>
                <a:spcPts val="600"/>
              </a:spcBef>
              <a:spcAft>
                <a:spcPts val="1200"/>
              </a:spcAft>
              <a:buSzPct val="85000"/>
              <a:buFont typeface="Wingdings" pitchFamily="2" charset="2"/>
              <a:buChar char="q"/>
            </a:pP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Menor</a:t>
            </a:r>
            <a:r>
              <a:rPr lang="en-US" sz="4000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crecimiento</a:t>
            </a:r>
            <a:r>
              <a:rPr lang="en-US" sz="4000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4000" dirty="0" err="1" smtClean="0">
                <a:solidFill>
                  <a:srgbClr val="F8F8F8"/>
                </a:solidFill>
                <a:latin typeface="+mn-lt"/>
              </a:rPr>
              <a:t>potencial</a:t>
            </a:r>
            <a:endParaRPr lang="en-US" sz="4000" dirty="0" smtClean="0">
              <a:solidFill>
                <a:srgbClr val="F8F8F8"/>
              </a:solidFill>
              <a:latin typeface="+mn-lt"/>
            </a:endParaRPr>
          </a:p>
        </p:txBody>
      </p:sp>
      <p:sp>
        <p:nvSpPr>
          <p:cNvPr id="9" name="Title 3"/>
          <p:cNvSpPr>
            <a:spLocks noGrp="1"/>
          </p:cNvSpPr>
          <p:nvPr>
            <p:ph type="title" idx="4294967295"/>
          </p:nvPr>
        </p:nvSpPr>
        <p:spPr>
          <a:xfrm>
            <a:off x="508000" y="460289"/>
            <a:ext cx="22961599" cy="2006464"/>
          </a:xfrm>
        </p:spPr>
        <p:txBody>
          <a:bodyPr anchor="ctr"/>
          <a:lstStyle/>
          <a:p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En el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corto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plazo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,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es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prioritario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recomponer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el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espacio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fiscal</a:t>
            </a:r>
            <a:endParaRPr lang="en-US" sz="6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Grande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14096" y="2293966"/>
            <a:ext cx="183405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Arial" pitchFamily="34" charset="0"/>
              </a:rPr>
              <a:t>¿</a:t>
            </a:r>
            <a:r>
              <a:rPr lang="es-AR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Arial" pitchFamily="34" charset="0"/>
              </a:rPr>
              <a:t>Por </a:t>
            </a:r>
            <a:r>
              <a:rPr lang="es-AR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cs typeface="Arial" pitchFamily="34" charset="0"/>
              </a:rPr>
              <a:t>qué?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799" y="473921"/>
            <a:ext cx="23039173" cy="1931547"/>
          </a:xfrm>
        </p:spPr>
        <p:txBody>
          <a:bodyPr/>
          <a:lstStyle/>
          <a:p>
            <a:r>
              <a:rPr lang="es-ES_tradnl" sz="6000" b="1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ea typeface="ヒラギノ明朝 ProN W3" charset="0"/>
                <a:cs typeface="Calibri" pitchFamily="-109" charset="0"/>
              </a:rPr>
              <a:t>Hacia el futuro, en un contexto de condiciones </a:t>
            </a:r>
            <a:r>
              <a:rPr lang="es-ES_tradnl" sz="60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ea typeface="ヒラギノ明朝 ProN W3" charset="0"/>
                <a:cs typeface="Calibri" pitchFamily="-109" charset="0"/>
              </a:rPr>
              <a:t>externas </a:t>
            </a:r>
            <a:r>
              <a:rPr lang="es-ES_tradnl" sz="6000" b="1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ea typeface="ヒラギノ明朝 ProN W3" charset="0"/>
                <a:cs typeface="Calibri" pitchFamily="-109" charset="0"/>
              </a:rPr>
              <a:t/>
            </a:r>
            <a:br>
              <a:rPr lang="es-ES_tradnl" sz="6000" b="1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ea typeface="ヒラギノ明朝 ProN W3" charset="0"/>
                <a:cs typeface="Calibri" pitchFamily="-109" charset="0"/>
              </a:rPr>
            </a:br>
            <a:r>
              <a:rPr lang="es-ES_tradnl" sz="6000" b="1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ea typeface="ヒラギノ明朝 ProN W3" charset="0"/>
                <a:cs typeface="Calibri" pitchFamily="-109" charset="0"/>
              </a:rPr>
              <a:t>menos </a:t>
            </a:r>
            <a:r>
              <a:rPr lang="es-ES_tradnl" sz="60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  <a:ea typeface="ヒラギノ明朝 ProN W3" charset="0"/>
                <a:cs typeface="Calibri" pitchFamily="-109" charset="0"/>
              </a:rPr>
              <a:t>favorables …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67117" y="2999126"/>
            <a:ext cx="96248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s-ES_tradnl" sz="3200" b="1" dirty="0" smtClean="0">
                <a:solidFill>
                  <a:srgbClr val="F8F8F8"/>
                </a:solidFill>
                <a:latin typeface="Arial"/>
                <a:cs typeface="Arial"/>
              </a:rPr>
              <a:t>Precios de las materias primas</a:t>
            </a:r>
          </a:p>
          <a:p>
            <a:pPr algn="l"/>
            <a:r>
              <a:rPr lang="es-ES_tradnl" sz="2800" i="1" dirty="0" smtClean="0">
                <a:solidFill>
                  <a:srgbClr val="F8F8F8"/>
                </a:solidFill>
                <a:latin typeface="Arial"/>
                <a:cs typeface="Arial"/>
              </a:rPr>
              <a:t>(Índice, 2004 = 100)</a:t>
            </a:r>
            <a:endParaRPr lang="es-ES_tradnl" sz="2800" i="1" dirty="0">
              <a:solidFill>
                <a:srgbClr val="F8F8F8"/>
              </a:solidFill>
              <a:latin typeface="Arial"/>
              <a:cs typeface="Arial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381000" y="12617748"/>
            <a:ext cx="23317200" cy="91140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2200" dirty="0" smtClean="0">
                <a:solidFill>
                  <a:srgbClr val="F8F8F8"/>
                </a:solidFill>
                <a:latin typeface="Arial"/>
                <a:ea typeface="+mn-ea"/>
                <a:cs typeface="Arial"/>
              </a:rPr>
              <a:t>Fuentes:</a:t>
            </a:r>
            <a:r>
              <a:rPr lang="es-ES_tradnl" sz="2200" b="0" baseline="0" dirty="0" smtClean="0">
                <a:solidFill>
                  <a:srgbClr val="F8F8F8"/>
                </a:solidFill>
                <a:latin typeface="Arial"/>
                <a:ea typeface="+mn-ea"/>
                <a:cs typeface="Arial"/>
              </a:rPr>
              <a:t> FMI, </a:t>
            </a:r>
            <a:r>
              <a:rPr lang="es-ES_tradnl" sz="2200" b="0" i="1" dirty="0" smtClean="0">
                <a:solidFill>
                  <a:srgbClr val="F8F8F8"/>
                </a:solidFill>
                <a:latin typeface="Arial"/>
                <a:ea typeface="+mn-ea"/>
                <a:cs typeface="Arial"/>
              </a:rPr>
              <a:t>Perspectivas de la economía mundial; </a:t>
            </a:r>
            <a:r>
              <a:rPr lang="es-ES_tradnl" sz="2200" b="0" dirty="0" err="1" smtClean="0">
                <a:solidFill>
                  <a:srgbClr val="F8F8F8"/>
                </a:solidFill>
                <a:latin typeface="Arial"/>
                <a:ea typeface="+mn-ea"/>
                <a:cs typeface="Arial"/>
              </a:rPr>
              <a:t>Consensus</a:t>
            </a:r>
            <a:r>
              <a:rPr lang="es-ES_tradnl" sz="2200" b="0" dirty="0" smtClean="0">
                <a:solidFill>
                  <a:srgbClr val="F8F8F8"/>
                </a:solidFill>
                <a:latin typeface="Arial"/>
                <a:ea typeface="+mn-ea"/>
                <a:cs typeface="Arial"/>
              </a:rPr>
              <a:t> </a:t>
            </a:r>
            <a:r>
              <a:rPr lang="es-ES_tradnl" sz="2200" b="0" dirty="0" err="1" smtClean="0">
                <a:solidFill>
                  <a:srgbClr val="F8F8F8"/>
                </a:solidFill>
                <a:latin typeface="Arial"/>
                <a:ea typeface="+mn-ea"/>
                <a:cs typeface="Arial"/>
              </a:rPr>
              <a:t>Forecast</a:t>
            </a:r>
            <a:r>
              <a:rPr lang="es-ES_tradnl" sz="2200" b="0" dirty="0" smtClean="0">
                <a:solidFill>
                  <a:srgbClr val="F8F8F8"/>
                </a:solidFill>
                <a:latin typeface="Arial"/>
                <a:ea typeface="+mn-ea"/>
                <a:cs typeface="Arial"/>
              </a:rPr>
              <a:t>; Oficina de Presupuesto del Congreso de Estados Unidos (</a:t>
            </a:r>
            <a:r>
              <a:rPr lang="es-ES_tradnl" sz="2200" b="0" dirty="0" err="1" smtClean="0">
                <a:solidFill>
                  <a:srgbClr val="F8F8F8"/>
                </a:solidFill>
                <a:latin typeface="Arial"/>
                <a:ea typeface="+mn-ea"/>
                <a:cs typeface="Arial"/>
              </a:rPr>
              <a:t>CBO</a:t>
            </a:r>
            <a:r>
              <a:rPr lang="es-ES_tradnl" sz="2200" b="0" dirty="0" smtClean="0">
                <a:solidFill>
                  <a:srgbClr val="F8F8F8"/>
                </a:solidFill>
                <a:latin typeface="Arial"/>
                <a:ea typeface="+mn-ea"/>
                <a:cs typeface="Arial"/>
              </a:rPr>
              <a:t>); y</a:t>
            </a:r>
            <a:r>
              <a:rPr lang="es-ES_tradnl" sz="2200" b="0" i="0" baseline="0" dirty="0" smtClean="0">
                <a:solidFill>
                  <a:srgbClr val="F8F8F8"/>
                </a:solidFill>
                <a:latin typeface="Arial"/>
                <a:ea typeface="+mn-ea"/>
                <a:cs typeface="Arial"/>
              </a:rPr>
              <a:t> estimaciones del personal técnico del FMI.</a:t>
            </a:r>
            <a:endParaRPr lang="es-ES_tradnl" sz="2200" dirty="0">
              <a:solidFill>
                <a:srgbClr val="F8F8F8"/>
              </a:solidFill>
              <a:latin typeface="Arial"/>
              <a:ea typeface="+mn-ea"/>
              <a:cs typeface="Arial"/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="" xmlns:p14="http://schemas.microsoft.com/office/powerpoint/2010/main" val="2651849897"/>
              </p:ext>
            </p:extLst>
          </p:nvPr>
        </p:nvGraphicFramePr>
        <p:xfrm>
          <a:off x="13315949" y="4349094"/>
          <a:ext cx="9273765" cy="7766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/>
          <p:cNvSpPr/>
          <p:nvPr/>
        </p:nvSpPr>
        <p:spPr>
          <a:xfrm>
            <a:off x="13454773" y="2998544"/>
            <a:ext cx="87763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s-ES_tradnl" sz="3200" b="1" dirty="0" smtClean="0">
                <a:solidFill>
                  <a:srgbClr val="F8F8F8"/>
                </a:solidFill>
                <a:latin typeface="Arial"/>
                <a:cs typeface="Arial"/>
              </a:rPr>
              <a:t>Tasas de interés de Estados Unidos</a:t>
            </a:r>
          </a:p>
          <a:p>
            <a:pPr algn="l"/>
            <a:r>
              <a:rPr lang="es-ES_tradnl" sz="2800" i="1" dirty="0" smtClean="0">
                <a:solidFill>
                  <a:srgbClr val="F8F8F8"/>
                </a:solidFill>
                <a:latin typeface="Arial"/>
                <a:cs typeface="Arial"/>
              </a:rPr>
              <a:t>(Porcentaje)</a:t>
            </a:r>
            <a:endParaRPr lang="es-ES_tradnl" sz="2800" i="1" dirty="0">
              <a:solidFill>
                <a:srgbClr val="F8F8F8"/>
              </a:solidFill>
              <a:latin typeface="Arial"/>
              <a:cs typeface="Arial"/>
            </a:endParaRPr>
          </a:p>
        </p:txBody>
      </p:sp>
      <p:graphicFrame>
        <p:nvGraphicFramePr>
          <p:cNvPr id="12" name="Chart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33047510"/>
              </p:ext>
            </p:extLst>
          </p:nvPr>
        </p:nvGraphicFramePr>
        <p:xfrm>
          <a:off x="1866442" y="4195143"/>
          <a:ext cx="9409174" cy="7920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56364" y="3458586"/>
            <a:ext cx="116992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3600" b="1" dirty="0" err="1" smtClean="0">
                <a:solidFill>
                  <a:srgbClr val="F8F8F8"/>
                </a:solidFill>
                <a:latin typeface="+mn-lt"/>
              </a:rPr>
              <a:t>Crecimiento</a:t>
            </a:r>
            <a:r>
              <a:rPr lang="en-US" sz="3600" b="1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3600" b="1" dirty="0" err="1" smtClean="0">
                <a:solidFill>
                  <a:srgbClr val="F8F8F8"/>
                </a:solidFill>
                <a:latin typeface="+mn-lt"/>
              </a:rPr>
              <a:t>potencial</a:t>
            </a:r>
            <a:r>
              <a:rPr lang="en-US" sz="3600" b="1" dirty="0" smtClean="0">
                <a:solidFill>
                  <a:srgbClr val="F8F8F8"/>
                </a:solidFill>
                <a:latin typeface="+mn-lt"/>
              </a:rPr>
              <a:t> del PIB real</a:t>
            </a:r>
          </a:p>
          <a:p>
            <a:pPr algn="l"/>
            <a:r>
              <a:rPr lang="en-US" sz="3600" dirty="0" smtClean="0">
                <a:solidFill>
                  <a:srgbClr val="F8F8F8"/>
                </a:solidFill>
                <a:latin typeface="+mn-lt"/>
              </a:rPr>
              <a:t>(</a:t>
            </a: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Porcentaje</a:t>
            </a:r>
            <a:r>
              <a:rPr lang="en-US" sz="3600" dirty="0" smtClean="0">
                <a:solidFill>
                  <a:srgbClr val="F8F8F8"/>
                </a:solidFill>
                <a:latin typeface="+mn-lt"/>
              </a:rPr>
              <a:t>)</a:t>
            </a:r>
            <a:endParaRPr lang="en-US" sz="3600" dirty="0"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055600" y="4787900"/>
            <a:ext cx="10871200" cy="623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7139" indent="-928688" algn="l" defTabSz="2224088">
              <a:spcBef>
                <a:spcPts val="600"/>
              </a:spcBef>
              <a:spcAft>
                <a:spcPts val="600"/>
              </a:spcAft>
              <a:buSzPct val="85000"/>
              <a:buFont typeface="Wingdings" pitchFamily="2" charset="2"/>
              <a:buChar char="Ø"/>
            </a:pPr>
            <a:r>
              <a:rPr lang="en-US" sz="3600" dirty="0" err="1" smtClean="0">
                <a:solidFill>
                  <a:srgbClr val="FFFF00"/>
                </a:solidFill>
                <a:latin typeface="+mn-lt"/>
              </a:rPr>
              <a:t>Restricciones</a:t>
            </a:r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 al factor </a:t>
            </a:r>
            <a:r>
              <a:rPr lang="en-US" sz="3600" dirty="0" err="1" smtClean="0">
                <a:solidFill>
                  <a:srgbClr val="FFFF00"/>
                </a:solidFill>
                <a:latin typeface="+mn-lt"/>
              </a:rPr>
              <a:t>trabajo</a:t>
            </a:r>
            <a:endParaRPr lang="en-US" sz="3600" dirty="0" smtClean="0">
              <a:solidFill>
                <a:srgbClr val="FFFF00"/>
              </a:solidFill>
              <a:latin typeface="+mn-lt"/>
            </a:endParaRPr>
          </a:p>
          <a:p>
            <a:pPr marL="1841462" lvl="2" indent="-928688" algn="l" defTabSz="2224088">
              <a:spcBef>
                <a:spcPts val="600"/>
              </a:spcBef>
              <a:spcAft>
                <a:spcPts val="600"/>
              </a:spcAft>
              <a:buSzPct val="85000"/>
              <a:buFont typeface="Wingdings" pitchFamily="2" charset="2"/>
              <a:buChar char="q"/>
            </a:pP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Factores</a:t>
            </a:r>
            <a:r>
              <a:rPr lang="en-US" sz="3600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demogr</a:t>
            </a:r>
            <a:r>
              <a:rPr lang="en-US" sz="3600" b="1" dirty="0" err="1" smtClean="0">
                <a:solidFill>
                  <a:srgbClr val="F8F8F8"/>
                </a:solidFill>
                <a:latin typeface="Lucida Grande"/>
                <a:sym typeface="Copperplate" charset="0"/>
              </a:rPr>
              <a:t>á</a:t>
            </a: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ficos</a:t>
            </a:r>
            <a:endParaRPr lang="en-US" sz="3600" dirty="0" smtClean="0">
              <a:solidFill>
                <a:srgbClr val="F8F8F8"/>
              </a:solidFill>
              <a:latin typeface="+mn-lt"/>
            </a:endParaRPr>
          </a:p>
          <a:p>
            <a:pPr marL="1841462" lvl="2" indent="-928688" algn="l" defTabSz="2224088">
              <a:spcBef>
                <a:spcPts val="600"/>
              </a:spcBef>
              <a:spcAft>
                <a:spcPts val="600"/>
              </a:spcAft>
              <a:buSzPct val="85000"/>
              <a:buFont typeface="Wingdings" pitchFamily="2" charset="2"/>
              <a:buChar char="q"/>
            </a:pP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Tasas</a:t>
            </a:r>
            <a:r>
              <a:rPr lang="en-US" sz="3600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elevadas</a:t>
            </a:r>
            <a:r>
              <a:rPr lang="en-US" sz="3600" dirty="0" smtClean="0">
                <a:solidFill>
                  <a:srgbClr val="F8F8F8"/>
                </a:solidFill>
                <a:latin typeface="+mn-lt"/>
              </a:rPr>
              <a:t> de </a:t>
            </a: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participaci</a:t>
            </a:r>
            <a:r>
              <a:rPr lang="en-US" sz="3600" b="1" dirty="0" err="1" smtClean="0">
                <a:solidFill>
                  <a:srgbClr val="F8F8F8"/>
                </a:solidFill>
                <a:latin typeface="Lucida Grande"/>
              </a:rPr>
              <a:t>ó</a:t>
            </a: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n</a:t>
            </a:r>
            <a:r>
              <a:rPr lang="en-US" sz="3600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laboral</a:t>
            </a:r>
            <a:endParaRPr lang="en-US" sz="3600" dirty="0" smtClean="0">
              <a:solidFill>
                <a:srgbClr val="F8F8F8"/>
              </a:solidFill>
              <a:latin typeface="+mn-lt"/>
            </a:endParaRPr>
          </a:p>
          <a:p>
            <a:pPr marL="1841462" lvl="2" indent="-928688" algn="l" defTabSz="2224088">
              <a:spcBef>
                <a:spcPts val="600"/>
              </a:spcBef>
              <a:spcAft>
                <a:spcPts val="2400"/>
              </a:spcAft>
              <a:buSzPct val="85000"/>
              <a:buFont typeface="Wingdings" pitchFamily="2" charset="2"/>
              <a:buChar char="q"/>
            </a:pP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Desempleo</a:t>
            </a:r>
            <a:r>
              <a:rPr lang="en-US" sz="3600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hist</a:t>
            </a:r>
            <a:r>
              <a:rPr lang="en-US" sz="3600" b="1" dirty="0" err="1" smtClean="0">
                <a:solidFill>
                  <a:srgbClr val="F8F8F8"/>
                </a:solidFill>
                <a:latin typeface="Lucida Grande"/>
              </a:rPr>
              <a:t>ó</a:t>
            </a: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ricamente</a:t>
            </a:r>
            <a:r>
              <a:rPr lang="en-US" sz="3600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bajo</a:t>
            </a:r>
            <a:endParaRPr lang="en-US" sz="3600" dirty="0" smtClean="0">
              <a:solidFill>
                <a:srgbClr val="F8F8F8"/>
              </a:solidFill>
              <a:latin typeface="+mn-lt"/>
            </a:endParaRPr>
          </a:p>
          <a:p>
            <a:pPr marL="927139" indent="-928688" algn="l" defTabSz="2224088">
              <a:spcBef>
                <a:spcPts val="600"/>
              </a:spcBef>
              <a:spcAft>
                <a:spcPts val="600"/>
              </a:spcAft>
              <a:buSzPct val="85000"/>
              <a:buFont typeface="Wingdings" pitchFamily="2" charset="2"/>
              <a:buChar char="Ø"/>
            </a:pPr>
            <a:endParaRPr lang="en-US" sz="3600" dirty="0" smtClean="0">
              <a:solidFill>
                <a:srgbClr val="FFFF00"/>
              </a:solidFill>
              <a:latin typeface="+mn-lt"/>
            </a:endParaRPr>
          </a:p>
          <a:p>
            <a:pPr marL="927139" indent="-928688" algn="l" defTabSz="2224088">
              <a:spcBef>
                <a:spcPts val="600"/>
              </a:spcBef>
              <a:spcAft>
                <a:spcPts val="600"/>
              </a:spcAft>
              <a:buSzPct val="85000"/>
              <a:buFont typeface="Wingdings" pitchFamily="2" charset="2"/>
              <a:buChar char="Ø"/>
            </a:pPr>
            <a:r>
              <a:rPr lang="en-US" sz="3600" dirty="0" err="1" smtClean="0">
                <a:solidFill>
                  <a:srgbClr val="FFFF00"/>
                </a:solidFill>
                <a:latin typeface="+mn-lt"/>
              </a:rPr>
              <a:t>Moderación</a:t>
            </a:r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 de </a:t>
            </a:r>
            <a:r>
              <a:rPr lang="en-US" sz="3600" dirty="0" err="1" smtClean="0">
                <a:solidFill>
                  <a:srgbClr val="FFFF00"/>
                </a:solidFill>
                <a:latin typeface="+mn-lt"/>
              </a:rPr>
              <a:t>tasas</a:t>
            </a:r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 de </a:t>
            </a:r>
            <a:r>
              <a:rPr lang="en-US" sz="3600" dirty="0" err="1" smtClean="0">
                <a:solidFill>
                  <a:srgbClr val="FFFF00"/>
                </a:solidFill>
                <a:latin typeface="+mn-lt"/>
              </a:rPr>
              <a:t>acumulación</a:t>
            </a:r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 de capital</a:t>
            </a:r>
          </a:p>
          <a:p>
            <a:pPr marL="1841462" lvl="2" indent="-928688" algn="l" defTabSz="2224088">
              <a:spcBef>
                <a:spcPts val="600"/>
              </a:spcBef>
              <a:spcAft>
                <a:spcPts val="2400"/>
              </a:spcAft>
              <a:buSzPct val="85000"/>
              <a:buFont typeface="Wingdings" pitchFamily="2" charset="2"/>
              <a:buChar char="q"/>
            </a:pP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Normalizaci</a:t>
            </a:r>
            <a:r>
              <a:rPr lang="en-US" sz="3600" b="1" dirty="0" err="1" smtClean="0">
                <a:solidFill>
                  <a:srgbClr val="F8F8F8"/>
                </a:solidFill>
                <a:latin typeface="Lucida Grande"/>
              </a:rPr>
              <a:t>ó</a:t>
            </a: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n</a:t>
            </a:r>
            <a:r>
              <a:rPr lang="en-US" sz="3600" dirty="0" smtClean="0">
                <a:solidFill>
                  <a:srgbClr val="F8F8F8"/>
                </a:solidFill>
                <a:latin typeface="+mn-lt"/>
              </a:rPr>
              <a:t> de </a:t>
            </a: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las</a:t>
            </a:r>
            <a:r>
              <a:rPr lang="en-US" sz="3600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condiciones</a:t>
            </a:r>
            <a:r>
              <a:rPr lang="en-US" sz="3600" dirty="0" smtClean="0">
                <a:solidFill>
                  <a:srgbClr val="F8F8F8"/>
                </a:solidFill>
                <a:latin typeface="+mn-lt"/>
              </a:rPr>
              <a:t> de </a:t>
            </a: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financiamiento</a:t>
            </a:r>
            <a:r>
              <a:rPr lang="en-US" sz="3600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externo</a:t>
            </a:r>
            <a:r>
              <a:rPr lang="en-US" sz="3600" dirty="0" smtClean="0">
                <a:solidFill>
                  <a:srgbClr val="F8F8F8"/>
                </a:solidFill>
                <a:latin typeface="+mn-lt"/>
              </a:rPr>
              <a:t> y fin del boom de </a:t>
            </a: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precios</a:t>
            </a:r>
            <a:r>
              <a:rPr lang="en-US" sz="3600" dirty="0" smtClean="0">
                <a:solidFill>
                  <a:srgbClr val="F8F8F8"/>
                </a:solidFill>
                <a:latin typeface="+mn-lt"/>
              </a:rPr>
              <a:t> de </a:t>
            </a: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materias</a:t>
            </a:r>
            <a:r>
              <a:rPr lang="en-US" sz="3600" dirty="0" smtClean="0">
                <a:solidFill>
                  <a:srgbClr val="F8F8F8"/>
                </a:solidFill>
                <a:latin typeface="+mn-lt"/>
              </a:rPr>
              <a:t> </a:t>
            </a:r>
            <a:r>
              <a:rPr lang="en-US" sz="3600" dirty="0" err="1" smtClean="0">
                <a:solidFill>
                  <a:srgbClr val="F8F8F8"/>
                </a:solidFill>
                <a:latin typeface="+mn-lt"/>
              </a:rPr>
              <a:t>primas</a:t>
            </a:r>
            <a:endParaRPr lang="en-US" sz="3600" dirty="0" smtClean="0">
              <a:solidFill>
                <a:srgbClr val="F8F8F8"/>
              </a:solidFill>
              <a:latin typeface="+mn-lt"/>
            </a:endParaRPr>
          </a:p>
        </p:txBody>
      </p:sp>
      <p:graphicFrame>
        <p:nvGraphicFramePr>
          <p:cNvPr id="9" name="Chart 8"/>
          <p:cNvGraphicFramePr/>
          <p:nvPr/>
        </p:nvGraphicFramePr>
        <p:xfrm>
          <a:off x="752877" y="4927600"/>
          <a:ext cx="11648673" cy="678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7600950" y="5480140"/>
          <a:ext cx="5543550" cy="6267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itle 3"/>
          <p:cNvSpPr>
            <a:spLocks noGrp="1"/>
          </p:cNvSpPr>
          <p:nvPr>
            <p:ph type="title" idx="4294967295"/>
          </p:nvPr>
        </p:nvSpPr>
        <p:spPr>
          <a:xfrm>
            <a:off x="1152524" y="460289"/>
            <a:ext cx="22317075" cy="1621824"/>
          </a:xfrm>
        </p:spPr>
        <p:txBody>
          <a:bodyPr anchor="ctr"/>
          <a:lstStyle/>
          <a:p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…sera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difícil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mantener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las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tasas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de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crecimiento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recientes</a:t>
            </a:r>
            <a:endParaRPr lang="en-US" sz="6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Grande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78200" y="5791200"/>
            <a:ext cx="3530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 smtClean="0">
                <a:solidFill>
                  <a:srgbClr val="FFFF00"/>
                </a:solidFill>
              </a:rPr>
              <a:t>crecimiento</a:t>
            </a:r>
            <a:r>
              <a:rPr lang="en-US" sz="2600" dirty="0" smtClean="0">
                <a:solidFill>
                  <a:srgbClr val="FFFF00"/>
                </a:solidFill>
              </a:rPr>
              <a:t> del PIB real, 2003-12</a:t>
            </a:r>
            <a:endParaRPr lang="en-US" sz="26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1200" y="9499600"/>
            <a:ext cx="3530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 smtClean="0">
                <a:solidFill>
                  <a:srgbClr val="CCFFFF"/>
                </a:solidFill>
              </a:rPr>
              <a:t>Rango</a:t>
            </a:r>
            <a:r>
              <a:rPr lang="en-US" sz="2600" dirty="0" smtClean="0">
                <a:solidFill>
                  <a:srgbClr val="CCFFFF"/>
                </a:solidFill>
              </a:rPr>
              <a:t> de </a:t>
            </a:r>
            <a:r>
              <a:rPr lang="en-US" sz="2600" dirty="0" err="1" smtClean="0">
                <a:solidFill>
                  <a:srgbClr val="CCFFFF"/>
                </a:solidFill>
              </a:rPr>
              <a:t>crecimiento</a:t>
            </a:r>
            <a:r>
              <a:rPr lang="en-US" sz="2600" dirty="0" smtClean="0">
                <a:solidFill>
                  <a:srgbClr val="CCFFFF"/>
                </a:solidFill>
              </a:rPr>
              <a:t> </a:t>
            </a:r>
            <a:r>
              <a:rPr lang="en-US" sz="2600" dirty="0" err="1" smtClean="0">
                <a:solidFill>
                  <a:srgbClr val="CCFFFF"/>
                </a:solidFill>
              </a:rPr>
              <a:t>potencial</a:t>
            </a:r>
            <a:r>
              <a:rPr lang="en-US" sz="2600" dirty="0" smtClean="0">
                <a:solidFill>
                  <a:srgbClr val="CCFFFF"/>
                </a:solidFill>
              </a:rPr>
              <a:t>, 2013-17</a:t>
            </a:r>
            <a:endParaRPr lang="en-US" sz="2600" dirty="0">
              <a:solidFill>
                <a:srgbClr val="CCFFFF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 flipH="1" flipV="1">
            <a:off x="4851400" y="6629400"/>
            <a:ext cx="127000" cy="584200"/>
          </a:xfrm>
          <a:prstGeom prst="line">
            <a:avLst/>
          </a:prstGeom>
          <a:blipFill dpi="0" rotWithShape="0">
            <a:blip r:embed="rId5" cstate="print"/>
            <a:srcRect/>
            <a:tile tx="0" ty="0" sx="100000" sy="100000" flip="none" algn="tl"/>
          </a:blipFill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/>
          <p:cNvSpPr>
            <a:spLocks noGrp="1"/>
          </p:cNvSpPr>
          <p:nvPr>
            <p:ph type="title" idx="4294967295"/>
          </p:nvPr>
        </p:nvSpPr>
        <p:spPr>
          <a:xfrm>
            <a:off x="925982" y="652847"/>
            <a:ext cx="22317075" cy="1621824"/>
          </a:xfrm>
        </p:spPr>
        <p:txBody>
          <a:bodyPr anchor="ctr"/>
          <a:lstStyle/>
          <a:p>
            <a:r>
              <a:rPr lang="en-US" sz="6200" b="1" kern="1200" dirty="0" smtClean="0">
                <a:solidFill>
                  <a:srgbClr val="FFFFFF"/>
                </a:solidFill>
                <a:latin typeface="Lucida Grande"/>
              </a:rPr>
              <a:t>Es </a:t>
            </a:r>
            <a:r>
              <a:rPr lang="en-US" sz="6200" b="1" kern="1200" dirty="0" err="1" smtClean="0">
                <a:solidFill>
                  <a:srgbClr val="FFFFFF"/>
                </a:solidFill>
                <a:latin typeface="Lucida Grande"/>
              </a:rPr>
              <a:t>imprescindible</a:t>
            </a:r>
            <a:r>
              <a:rPr lang="en-US" sz="6200" b="1" kern="1200" dirty="0" smtClean="0">
                <a:solidFill>
                  <a:srgbClr val="FFFFFF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FFFFF"/>
                </a:solidFill>
                <a:latin typeface="Lucida Grande"/>
              </a:rPr>
              <a:t>aumentar</a:t>
            </a:r>
            <a:r>
              <a:rPr lang="en-US" sz="6200" b="1" kern="1200" dirty="0" smtClean="0">
                <a:solidFill>
                  <a:srgbClr val="FFFFFF"/>
                </a:solidFill>
                <a:latin typeface="Lucida Grande"/>
              </a:rPr>
              <a:t> la </a:t>
            </a:r>
            <a:r>
              <a:rPr lang="en-US" sz="6200" b="1" kern="1200" dirty="0" err="1" smtClean="0">
                <a:solidFill>
                  <a:srgbClr val="FFFFFF"/>
                </a:solidFill>
                <a:latin typeface="Lucida Grande"/>
              </a:rPr>
              <a:t>productividad</a:t>
            </a:r>
            <a:r>
              <a:rPr lang="en-US" sz="6200" b="1" kern="1200" dirty="0" smtClean="0">
                <a:solidFill>
                  <a:srgbClr val="FFFFFF"/>
                </a:solidFill>
                <a:latin typeface="Lucida Grande"/>
              </a:rPr>
              <a:t>…</a:t>
            </a:r>
            <a:endParaRPr lang="en-US" sz="6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Grande"/>
              <a:cs typeface="Arial" pitchFamily="34" charset="0"/>
            </a:endParaRPr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6781800" y="2679110"/>
            <a:ext cx="9659236" cy="1272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576" tIns="0" rIns="0" bIns="54864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 sz="1000"/>
            </a:pPr>
            <a:r>
              <a:rPr lang="en-US" sz="3200" b="1" dirty="0" err="1" smtClean="0">
                <a:solidFill>
                  <a:srgbClr val="FFFFFF"/>
                </a:solidFill>
                <a:cs typeface="Arial"/>
              </a:rPr>
              <a:t>Contribuci</a:t>
            </a:r>
            <a:r>
              <a:rPr lang="en-US" sz="3200" b="1" dirty="0" err="1" smtClean="0">
                <a:solidFill>
                  <a:srgbClr val="F8F8F8"/>
                </a:solidFill>
                <a:latin typeface="Lucida Grande"/>
              </a:rPr>
              <a:t>ó</a:t>
            </a:r>
            <a:r>
              <a:rPr lang="en-US" sz="3200" b="1" dirty="0" err="1" smtClean="0">
                <a:solidFill>
                  <a:srgbClr val="FFFFFF"/>
                </a:solidFill>
                <a:cs typeface="Arial"/>
              </a:rPr>
              <a:t>n</a:t>
            </a:r>
            <a:r>
              <a:rPr lang="en-US" sz="3200" b="1" dirty="0" smtClean="0">
                <a:solidFill>
                  <a:srgbClr val="FFFFFF"/>
                </a:solidFill>
                <a:cs typeface="Arial"/>
              </a:rPr>
              <a:t> de la PTF al </a:t>
            </a:r>
            <a:r>
              <a:rPr lang="en-US" sz="3200" b="1" dirty="0" err="1" smtClean="0">
                <a:solidFill>
                  <a:srgbClr val="FFFFFF"/>
                </a:solidFill>
                <a:cs typeface="Arial"/>
              </a:rPr>
              <a:t>crecimiento</a:t>
            </a:r>
            <a:r>
              <a:rPr lang="en-US" sz="3200" b="1" dirty="0" smtClean="0">
                <a:solidFill>
                  <a:srgbClr val="FFFFFF"/>
                </a:solidFill>
                <a:cs typeface="Arial"/>
              </a:rPr>
              <a:t> del PIB real</a:t>
            </a:r>
          </a:p>
          <a:p>
            <a:pPr>
              <a:defRPr sz="1000"/>
            </a:pPr>
            <a:r>
              <a:rPr lang="en-US" sz="3200" dirty="0" smtClean="0">
                <a:solidFill>
                  <a:srgbClr val="FFFFFF"/>
                </a:solidFill>
                <a:cs typeface="Arial"/>
              </a:rPr>
              <a:t>(</a:t>
            </a:r>
            <a:r>
              <a:rPr lang="en-US" sz="3200" dirty="0" err="1" smtClean="0">
                <a:solidFill>
                  <a:srgbClr val="FFFFFF"/>
                </a:solidFill>
                <a:cs typeface="Arial"/>
              </a:rPr>
              <a:t>Promedio</a:t>
            </a:r>
            <a:r>
              <a:rPr lang="en-US" sz="3200" dirty="0" smtClean="0">
                <a:solidFill>
                  <a:srgbClr val="FFFFFF"/>
                </a:solidFill>
                <a:cs typeface="Arial"/>
              </a:rPr>
              <a:t> simple, </a:t>
            </a:r>
            <a:r>
              <a:rPr lang="en-US" sz="3200" dirty="0" err="1" smtClean="0">
                <a:solidFill>
                  <a:srgbClr val="FFFFFF"/>
                </a:solidFill>
                <a:cs typeface="Arial"/>
              </a:rPr>
              <a:t>variaci</a:t>
            </a:r>
            <a:r>
              <a:rPr lang="en-US" sz="3200" dirty="0" err="1" smtClean="0">
                <a:solidFill>
                  <a:srgbClr val="F8F8F8"/>
                </a:solidFill>
                <a:latin typeface="Lucida Grande"/>
              </a:rPr>
              <a:t>ó</a:t>
            </a:r>
            <a:r>
              <a:rPr lang="en-US" sz="3200" dirty="0" err="1" smtClean="0">
                <a:solidFill>
                  <a:srgbClr val="FFFFFF"/>
                </a:solidFill>
                <a:cs typeface="Arial"/>
              </a:rPr>
              <a:t>n</a:t>
            </a:r>
            <a:r>
              <a:rPr lang="en-US" sz="3200" dirty="0" smtClean="0">
                <a:solidFill>
                  <a:srgbClr val="FFFFFF"/>
                </a:solidFill>
                <a:cs typeface="Arial"/>
              </a:rPr>
              <a:t> real </a:t>
            </a:r>
            <a:r>
              <a:rPr lang="en-US" sz="3200" dirty="0" err="1" smtClean="0">
                <a:solidFill>
                  <a:srgbClr val="FFFFFF"/>
                </a:solidFill>
                <a:cs typeface="Arial"/>
              </a:rPr>
              <a:t>anual</a:t>
            </a:r>
            <a:r>
              <a:rPr lang="en-US" sz="3200" dirty="0" smtClean="0">
                <a:solidFill>
                  <a:srgbClr val="FFFFFF"/>
                </a:solidFill>
                <a:cs typeface="Arial"/>
              </a:rPr>
              <a:t>)</a:t>
            </a:r>
            <a:endParaRPr lang="en-US" sz="3200" baseline="30000" dirty="0" smtClean="0">
              <a:solidFill>
                <a:srgbClr val="FFFFFF"/>
              </a:solidFill>
              <a:cs typeface="Arial"/>
            </a:endParaRPr>
          </a:p>
        </p:txBody>
      </p:sp>
      <p:graphicFrame>
        <p:nvGraphicFramePr>
          <p:cNvPr id="19" name="Content Placeholder 12"/>
          <p:cNvGraphicFramePr>
            <a:graphicFrameLocks noGrp="1"/>
          </p:cNvGraphicFramePr>
          <p:nvPr>
            <p:ph sz="half" idx="4294967295"/>
          </p:nvPr>
        </p:nvGraphicFramePr>
        <p:xfrm>
          <a:off x="6283842" y="3437417"/>
          <a:ext cx="11461898" cy="8203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2"/>
          <p:cNvSpPr txBox="1"/>
          <p:nvPr/>
        </p:nvSpPr>
        <p:spPr>
          <a:xfrm>
            <a:off x="5867401" y="11599899"/>
            <a:ext cx="11841480" cy="896901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err="1" smtClean="0">
                <a:solidFill>
                  <a:schemeClr val="tx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Fuente</a:t>
            </a:r>
            <a:r>
              <a:rPr lang="en-US" sz="24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: Sosa, Kim y Tsounta (2013).</a:t>
            </a:r>
          </a:p>
          <a:p>
            <a:pPr algn="l"/>
            <a:endParaRPr lang="en-US" sz="2400" dirty="0">
              <a:solidFill>
                <a:schemeClr val="tx1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3"/>
          <p:cNvSpPr>
            <a:spLocks noGrp="1"/>
          </p:cNvSpPr>
          <p:nvPr>
            <p:ph type="title" idx="4294967295"/>
          </p:nvPr>
        </p:nvSpPr>
        <p:spPr>
          <a:xfrm>
            <a:off x="790574" y="422189"/>
            <a:ext cx="23231476" cy="1621824"/>
          </a:xfrm>
        </p:spPr>
        <p:txBody>
          <a:bodyPr anchor="ctr"/>
          <a:lstStyle/>
          <a:p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… y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aumentar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las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tasas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de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ahorro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para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posibilitar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un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incremento</a:t>
            </a:r>
            <a:r>
              <a:rPr lang="en-US" sz="6200" b="1" kern="1200" dirty="0" smtClean="0">
                <a:solidFill>
                  <a:srgbClr val="F8F8F8"/>
                </a:solidFill>
                <a:latin typeface="Lucida Grande"/>
              </a:rPr>
              <a:t> de la 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inversi</a:t>
            </a:r>
            <a:r>
              <a:rPr lang="en-US" sz="6200" b="1" dirty="0" err="1" smtClean="0">
                <a:solidFill>
                  <a:srgbClr val="F8F8F8"/>
                </a:solidFill>
                <a:latin typeface="Lucida Grande"/>
              </a:rPr>
              <a:t>ó</a:t>
            </a:r>
            <a:r>
              <a:rPr lang="en-US" sz="6200" b="1" kern="1200" dirty="0" err="1" smtClean="0">
                <a:solidFill>
                  <a:srgbClr val="F8F8F8"/>
                </a:solidFill>
                <a:latin typeface="Lucida Grande"/>
              </a:rPr>
              <a:t>n</a:t>
            </a:r>
            <a:endParaRPr lang="en-US" sz="6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Grande"/>
              <a:cs typeface="Arial" pitchFamily="34" charset="0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3969217" y="2894012"/>
            <a:ext cx="16909584" cy="10110787"/>
            <a:chOff x="8882103" y="4671641"/>
            <a:chExt cx="6553366" cy="4520342"/>
          </a:xfrm>
        </p:grpSpPr>
        <p:graphicFrame>
          <p:nvGraphicFramePr>
            <p:cNvPr id="6" name="Chart 5"/>
            <p:cNvGraphicFramePr/>
            <p:nvPr/>
          </p:nvGraphicFramePr>
          <p:xfrm>
            <a:off x="12241128" y="5331958"/>
            <a:ext cx="2414205" cy="32385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3" name="Chart 2"/>
            <p:cNvGraphicFramePr/>
            <p:nvPr/>
          </p:nvGraphicFramePr>
          <p:xfrm>
            <a:off x="9742273" y="5157787"/>
            <a:ext cx="4688942" cy="34643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" name="TextBox 2"/>
            <p:cNvSpPr txBox="1"/>
            <p:nvPr/>
          </p:nvSpPr>
          <p:spPr>
            <a:xfrm>
              <a:off x="9902839" y="5510211"/>
              <a:ext cx="2155531" cy="228601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60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Tasa</a:t>
              </a:r>
              <a:r>
                <a:rPr lang="en-US" sz="26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de </a:t>
              </a:r>
              <a:r>
                <a:rPr lang="en-US" sz="260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ahorro</a:t>
              </a:r>
              <a:r>
                <a:rPr lang="en-US" sz="26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60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dom</a:t>
              </a:r>
              <a:r>
                <a:rPr lang="es-ES_tradnl" sz="26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é</a:t>
              </a:r>
              <a:r>
                <a:rPr lang="en-US" sz="260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stico</a:t>
              </a:r>
              <a:endParaRPr lang="en-US" sz="2600" b="0" baseline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TextBox 3"/>
            <p:cNvSpPr txBox="1"/>
            <p:nvPr/>
          </p:nvSpPr>
          <p:spPr>
            <a:xfrm>
              <a:off x="8882103" y="8651779"/>
              <a:ext cx="6553366" cy="54020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260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Fuente</a:t>
              </a:r>
              <a:r>
                <a:rPr lang="en-US" sz="26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: IFS.</a:t>
              </a:r>
            </a:p>
            <a:p>
              <a:pPr algn="l"/>
              <a:r>
                <a:rPr lang="en-US" sz="2600" b="0" i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en-US" sz="2600" b="0" i="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/  </a:t>
              </a:r>
              <a:r>
                <a:rPr lang="en-US" sz="2600" b="0" i="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Incluye</a:t>
              </a:r>
              <a:r>
                <a:rPr lang="en-US" sz="2600" b="0" i="0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600" b="0" i="0" baseline="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Argentina, Bolivia, </a:t>
              </a:r>
              <a:r>
                <a:rPr lang="en-US" sz="2600" b="0" i="0" baseline="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Brasil</a:t>
              </a:r>
              <a:r>
                <a:rPr lang="en-US" sz="2600" b="0" i="0" baseline="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, Chile, Colombia, Ecuador, Mexico, Paraguay, Peru, </a:t>
              </a:r>
              <a:r>
                <a:rPr lang="en-US" sz="2600" b="0" i="0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Uruguay</a:t>
              </a:r>
              <a:r>
                <a:rPr lang="en-US" sz="2600" b="0" i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y </a:t>
              </a:r>
              <a:r>
                <a:rPr lang="en-US" sz="2600" b="0" i="0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Venezuela</a:t>
              </a:r>
              <a:r>
                <a:rPr lang="en-US" sz="2600" b="0" i="0" baseline="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l"/>
              <a:r>
                <a:rPr lang="en-US" sz="2600" b="0" i="0" baseline="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2/ </a:t>
              </a:r>
              <a:r>
                <a:rPr lang="en-US" sz="2600" b="0" i="0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600" b="0" i="0" baseline="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Incluye</a:t>
              </a:r>
              <a:r>
                <a:rPr lang="en-US" sz="2600" b="0" i="0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600" b="0" i="0" baseline="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China, Indonesia, </a:t>
              </a:r>
              <a:r>
                <a:rPr lang="en-US" sz="2600" b="0" i="0" baseline="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Malasia</a:t>
              </a:r>
              <a:r>
                <a:rPr lang="en-US" sz="2600" b="0" i="0" baseline="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2600" b="0" i="0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Filipinas y </a:t>
              </a:r>
              <a:r>
                <a:rPr lang="en-US" sz="2600" b="0" i="0" baseline="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Tailandia</a:t>
              </a:r>
              <a:r>
                <a:rPr lang="en-US" sz="2600" b="0" i="0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.</a:t>
              </a:r>
              <a:endParaRPr lang="en-US" sz="2600" b="0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Box 5"/>
            <p:cNvSpPr txBox="1"/>
            <p:nvPr/>
          </p:nvSpPr>
          <p:spPr>
            <a:xfrm>
              <a:off x="12206287" y="5495244"/>
              <a:ext cx="2282078" cy="243568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600" b="0" baseline="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Tasa</a:t>
              </a:r>
              <a:r>
                <a:rPr lang="en-US" sz="2600" b="0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de </a:t>
              </a:r>
              <a:r>
                <a:rPr lang="en-US" sz="2600" baseline="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inversi</a:t>
              </a:r>
              <a:r>
                <a:rPr lang="en-US" sz="260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ó</a:t>
              </a:r>
              <a:r>
                <a:rPr lang="en-US" sz="2600" baseline="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n</a:t>
              </a:r>
              <a:endParaRPr lang="en-US" sz="2600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558687" y="4671641"/>
              <a:ext cx="5709436" cy="53443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26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Am</a:t>
              </a:r>
              <a:r>
                <a:rPr lang="es-ES_tradnl" sz="26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é</a:t>
              </a:r>
              <a:r>
                <a:rPr lang="en-US" sz="2600" b="1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rica</a:t>
              </a:r>
              <a:r>
                <a:rPr lang="en-US" sz="26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Latina y Asia </a:t>
              </a:r>
              <a:r>
                <a:rPr lang="en-US" sz="2600" b="1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Emergente</a:t>
              </a:r>
              <a:r>
                <a:rPr lang="en-US" sz="26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en-US" sz="2600" b="1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Ahorro</a:t>
              </a:r>
              <a:r>
                <a:rPr lang="en-US" sz="26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e </a:t>
              </a:r>
              <a:r>
                <a:rPr lang="en-US" sz="2600" b="1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inversión</a:t>
              </a:r>
              <a:r>
                <a:rPr lang="en-US" sz="26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600" b="1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dom</a:t>
              </a:r>
              <a:r>
                <a:rPr lang="es-ES_tradnl" sz="26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é</a:t>
              </a:r>
              <a:r>
                <a:rPr lang="en-US" sz="2600" b="1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stica</a:t>
              </a:r>
              <a:r>
                <a:rPr lang="en-US" sz="2600" b="1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2600" b="1" baseline="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1990-2012</a:t>
              </a:r>
            </a:p>
            <a:p>
              <a:pPr algn="l"/>
              <a:r>
                <a:rPr lang="en-US" sz="2600" b="0" i="1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en-US" sz="2600" b="0" i="1" baseline="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porcentaje</a:t>
              </a:r>
              <a:r>
                <a:rPr lang="en-US" sz="2600" b="0" i="1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del PIB, </a:t>
              </a:r>
              <a:r>
                <a:rPr lang="en-US" sz="2600" b="0" i="1" baseline="0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mediana</a:t>
              </a:r>
              <a:r>
                <a:rPr lang="en-US" sz="2600" b="0" i="1" baseline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y percentiles 20 y 80)</a:t>
              </a:r>
              <a:endParaRPr lang="en-US" sz="2600" b="0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4971" y="3200018"/>
            <a:ext cx="5943600" cy="5943600"/>
          </a:xfrm>
          <a:prstGeom prst="ellipse">
            <a:avLst/>
          </a:prstGeom>
          <a:ln w="127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  <a:reflection blurRad="6350" stA="50000" endA="300" endPos="90000" dist="50800" dir="5400000" sy="-100000" algn="bl" rotWithShape="0"/>
            <a:softEdge rad="12700"/>
          </a:effectLst>
          <a:scene3d>
            <a:camera prst="obliqueBottomLef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589253" y="2501664"/>
            <a:ext cx="16146379" cy="948542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117224" tIns="117224" rIns="117224" bIns="117224" anchor="ctr">
            <a:spAutoFit/>
          </a:bodyPr>
          <a:lstStyle/>
          <a:p>
            <a:pPr eaLnBrk="0" hangingPunct="0"/>
            <a:r>
              <a:rPr lang="es-ES_tradnl" sz="4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América Latina: Conclusiones</a:t>
            </a:r>
          </a:p>
          <a:p>
            <a:pPr algn="l" eaLnBrk="0" hangingPunct="0"/>
            <a:endParaRPr lang="es-ES_tradnl" sz="40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l" eaLnBrk="0" hangingPunct="0">
              <a:spcAft>
                <a:spcPts val="2400"/>
              </a:spcAft>
            </a:pPr>
            <a:r>
              <a:rPr lang="es-ES_tradnl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Una década dorada impulsada por fuertes vientos a favor</a:t>
            </a:r>
          </a:p>
          <a:p>
            <a:pPr algn="l" eaLnBrk="0" hangingPunct="0">
              <a:spcAft>
                <a:spcPts val="1200"/>
              </a:spcAft>
            </a:pPr>
            <a:r>
              <a:rPr lang="es-ES_tradnl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Sin embargo, acumulación de vulnerabilidades recientemente: </a:t>
            </a:r>
          </a:p>
          <a:p>
            <a:pPr lvl="1" algn="l" eaLnBrk="0" hangingPunct="0">
              <a:spcAft>
                <a:spcPts val="600"/>
              </a:spcAft>
              <a:buFont typeface="Wingdings" pitchFamily="2" charset="2"/>
              <a:buChar char="ü"/>
            </a:pPr>
            <a:r>
              <a:rPr lang="es-ES_tradnl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Debilitamiento de los esfuerzos fiscales</a:t>
            </a:r>
          </a:p>
          <a:p>
            <a:pPr lvl="1" algn="l" eaLnBrk="0" hangingPunct="0">
              <a:spcAft>
                <a:spcPts val="600"/>
              </a:spcAft>
              <a:buFont typeface="Wingdings" pitchFamily="2" charset="2"/>
              <a:buChar char="ü"/>
            </a:pPr>
            <a:r>
              <a:rPr lang="es-ES_tradnl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Aumento de déficit en cuenta corriente</a:t>
            </a:r>
          </a:p>
          <a:p>
            <a:pPr lvl="1" algn="l" eaLnBrk="0" hangingPunct="0">
              <a:buFont typeface="Wingdings" pitchFamily="2" charset="2"/>
              <a:buChar char="ü"/>
            </a:pPr>
            <a:r>
              <a:rPr lang="es-ES_tradnl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Rápido crecimiento del crédito</a:t>
            </a:r>
          </a:p>
          <a:p>
            <a:pPr algn="l" eaLnBrk="0" hangingPunct="0">
              <a:spcAft>
                <a:spcPts val="0"/>
              </a:spcAft>
            </a:pPr>
            <a:endParaRPr lang="es-ES_tradnl" sz="40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l" eaLnBrk="0" hangingPunct="0">
              <a:spcAft>
                <a:spcPts val="1800"/>
              </a:spcAft>
            </a:pPr>
            <a:r>
              <a:rPr lang="es-ES_tradnl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Claves mirando al futuro:</a:t>
            </a:r>
          </a:p>
          <a:p>
            <a:pPr lvl="1" algn="l" eaLnBrk="0" hangingPunct="0">
              <a:spcAft>
                <a:spcPts val="1200"/>
              </a:spcAft>
              <a:buFont typeface="Wingdings" pitchFamily="2" charset="2"/>
              <a:buChar char="ü"/>
            </a:pPr>
            <a:r>
              <a:rPr lang="es-ES_tradnl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Recuperar solidez fiscal</a:t>
            </a:r>
          </a:p>
          <a:p>
            <a:pPr lvl="1" algn="l" eaLnBrk="0" hangingPunct="0">
              <a:spcAft>
                <a:spcPts val="1200"/>
              </a:spcAft>
              <a:buFont typeface="Wingdings" pitchFamily="2" charset="2"/>
              <a:buChar char="ü"/>
            </a:pPr>
            <a:r>
              <a:rPr lang="es-ES_tradnl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Vigilar los excesos del sector privado</a:t>
            </a:r>
          </a:p>
          <a:p>
            <a:pPr lvl="1" algn="l" eaLnBrk="0" hangingPunct="0">
              <a:buFont typeface="Wingdings" pitchFamily="2" charset="2"/>
              <a:buChar char="ü"/>
            </a:pPr>
            <a:r>
              <a:rPr lang="es-ES_tradnl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Realizar reformas para estimular la productividad y el ahorro</a:t>
            </a:r>
            <a:endParaRPr lang="es-ES_tradnl" sz="4000" i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lvl="1" algn="l" eaLnBrk="0" hangingPunct="0"/>
            <a:endParaRPr lang="es-ES_tradnl" sz="40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itle &amp; Subtitle">
  <a:themeElements>
    <a:clrScheme name="">
      <a:dk1>
        <a:srgbClr val="333333"/>
      </a:dk1>
      <a:lt1>
        <a:srgbClr val="BFBFB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A3A3A3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Copperplate"/>
        <a:ea typeface="ヒラギノ明朝 ProN W3"/>
        <a:cs typeface="ヒラギノ明朝 ProN W3"/>
      </a:majorFont>
      <a:minorFont>
        <a:latin typeface="Copperplate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40404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 smtClean="0">
            <a:ln>
              <a:noFill/>
            </a:ln>
            <a:solidFill>
              <a:srgbClr val="3F3F3F"/>
            </a:solidFill>
            <a:effectLst/>
            <a:latin typeface="Palatino" charset="0"/>
            <a:ea typeface="ヒラギノ明朝 ProN W3" charset="0"/>
            <a:cs typeface="ヒラギノ明朝 ProN W3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40404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 smtClean="0">
            <a:ln>
              <a:noFill/>
            </a:ln>
            <a:solidFill>
              <a:srgbClr val="3F3F3F"/>
            </a:solidFill>
            <a:effectLst/>
            <a:latin typeface="Palatino" charset="0"/>
            <a:ea typeface="ヒラギノ明朝 ProN W3" charset="0"/>
            <a:cs typeface="ヒラギノ明朝 ProN W3" charset="0"/>
            <a:sym typeface="Palatino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35088</TotalTime>
  <Pages>0</Pages>
  <Words>2085</Words>
  <Characters>0</Characters>
  <Application>Microsoft Office PowerPoint</Application>
  <PresentationFormat>Custom</PresentationFormat>
  <Lines>0</Lines>
  <Paragraphs>382</Paragraphs>
  <Slides>29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Title &amp; Subtitle</vt:lpstr>
      <vt:lpstr>Slide 0</vt:lpstr>
      <vt:lpstr>Slide 1</vt:lpstr>
      <vt:lpstr>Durante la última década, la región ha crecido en forma vigorosa…</vt:lpstr>
      <vt:lpstr>…y los fundamentos macroeconómicos han mejorado significativamente…</vt:lpstr>
      <vt:lpstr>… en gran medida debido a un boom sin precedentes de los términos de intercambio…</vt:lpstr>
      <vt:lpstr>...y condiciones favorables de financiamiento externo</vt:lpstr>
      <vt:lpstr>El impacto de la crisis financiera global fue moderado, (aunque con diferencias entre sub-regiones)…</vt:lpstr>
      <vt:lpstr>Gracias a una respuesta contracíclica de la política fiscal… </vt:lpstr>
      <vt:lpstr>…y monetaria, con tipos de cambio más flexibles que permitieron absorber el shock </vt:lpstr>
      <vt:lpstr>¿Por qué el impacto no fue mayor esta vez?</vt:lpstr>
      <vt:lpstr>Slide 10</vt:lpstr>
      <vt:lpstr>El crecimiento se ha desacelerado desde mediados del 2011…</vt:lpstr>
      <vt:lpstr>…y se vislumbran restricciones de oferta</vt:lpstr>
      <vt:lpstr>Slide 13</vt:lpstr>
      <vt:lpstr>… y los saldos en cuenta corriente se han deteriorado con rapidez, a pesar de los términos de intercambio favorables</vt:lpstr>
      <vt:lpstr>Las condiciones de financiamiento favorables estimularon el crédito y la emisión por parte de empresas …</vt:lpstr>
      <vt:lpstr>Slide 16</vt:lpstr>
      <vt:lpstr>…especialmente los exportadores de energía y metales…</vt:lpstr>
      <vt:lpstr>Slide 18</vt:lpstr>
      <vt:lpstr>Las crecientes demandas sociales podrian poner presión adicional sobre las cuentas públicas</vt:lpstr>
      <vt:lpstr>Slide 20</vt:lpstr>
      <vt:lpstr>…especialmente en países con una fuerte entrada de capitales reciente y participación extranjera en aumento</vt:lpstr>
      <vt:lpstr>Slide 22</vt:lpstr>
      <vt:lpstr>En el corto plazo, es prioritario recomponer el espacio fiscal</vt:lpstr>
      <vt:lpstr>Hacia el futuro, en un contexto de condiciones externas  menos favorables …</vt:lpstr>
      <vt:lpstr>…sera difícil mantener las tasas de crecimiento recientes</vt:lpstr>
      <vt:lpstr>Es imprescindible aumentar la productividad…</vt:lpstr>
      <vt:lpstr>… y aumentar las tasas de ahorro para posibilitar un incremento de la inversión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Cubeddu, Luis</dc:creator>
  <cp:lastModifiedBy>ssosa</cp:lastModifiedBy>
  <cp:revision>2947</cp:revision>
  <dcterms:created xsi:type="dcterms:W3CDTF">2011-09-21T16:32:11Z</dcterms:created>
  <dcterms:modified xsi:type="dcterms:W3CDTF">2013-07-15T22:35:24Z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416562520</vt:i4>
  </property>
  <property fmtid="{D5CDD505-2E9C-101B-9397-08002B2CF9AE}" pid="3" name="_NewReviewCycle">
    <vt:lpwstr/>
  </property>
  <property fmtid="{D5CDD505-2E9C-101B-9397-08002B2CF9AE}" pid="4" name="_EmailSubject">
    <vt:lpwstr>GFSR presentation</vt:lpwstr>
  </property>
  <property fmtid="{D5CDD505-2E9C-101B-9397-08002B2CF9AE}" pid="5" name="_AuthorEmail">
    <vt:lpwstr>EBANG@imf.org</vt:lpwstr>
  </property>
  <property fmtid="{D5CDD505-2E9C-101B-9397-08002B2CF9AE}" pid="6" name="_AuthorEmailDisplayName">
    <vt:lpwstr>Bang, Eric</vt:lpwstr>
  </property>
  <property fmtid="{D5CDD505-2E9C-101B-9397-08002B2CF9AE}" pid="7" name="_PreviousAdHocReviewCycleID">
    <vt:i4>1444391402</vt:i4>
  </property>
</Properties>
</file>